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tableStyles" Target="tableStyles.xml"/><Relationship Id="rId13" Type="http://schemas.openxmlformats.org/officeDocument/2006/relationships/presProps" Target="presProps.xml"/><Relationship Id="rId14" Type="http://schemas.openxmlformats.org/officeDocument/2006/relationships/viewProps" Target="viewProps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4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5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6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7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1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9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0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0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0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6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1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2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2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7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8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0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3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9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3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8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9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4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4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5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06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0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0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altLang="zh-CN" lang="en-US"/>
              <a:t>DIGITAL</a:t>
            </a:r>
            <a:r>
              <a:rPr altLang="zh-CN" lang="en-US"/>
              <a:t> LITERACY</a:t>
            </a:r>
            <a:endParaRPr altLang="zh-CN" lang="en-US"/>
          </a:p>
        </p:txBody>
      </p:sp>
      <p:sp>
        <p:nvSpPr>
          <p:cNvPr id="1048587" name="Subtitle 2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rPr altLang="zh-CN" b="1" lang="en-US"/>
              <a:t>BE</a:t>
            </a:r>
            <a:r>
              <a:rPr altLang="zh-CN" b="1" lang="en-US"/>
              <a:t>I</a:t>
            </a:r>
            <a:r>
              <a:rPr altLang="zh-CN" b="1" lang="en-US"/>
              <a:t>NG</a:t>
            </a:r>
            <a:r>
              <a:rPr altLang="zh-CN" b="1" lang="en-US"/>
              <a:t> </a:t>
            </a:r>
            <a:r>
              <a:rPr altLang="zh-CN" b="1" lang="en-US"/>
              <a:t>SMART</a:t>
            </a:r>
            <a:r>
              <a:rPr altLang="zh-CN" b="1" lang="en-US"/>
              <a:t> </a:t>
            </a:r>
            <a:r>
              <a:rPr altLang="zh-CN" b="1" lang="en-US"/>
              <a:t>IN</a:t>
            </a:r>
            <a:r>
              <a:rPr altLang="zh-CN" b="1" lang="en-US"/>
              <a:t> </a:t>
            </a:r>
            <a:r>
              <a:rPr altLang="zh-CN" b="1" lang="en-US"/>
              <a:t>THE</a:t>
            </a:r>
            <a:r>
              <a:rPr altLang="zh-CN" b="1" lang="en-US"/>
              <a:t> 2</a:t>
            </a:r>
            <a:r>
              <a:rPr altLang="zh-CN" b="1" lang="en-US"/>
              <a:t>1</a:t>
            </a:r>
            <a:r>
              <a:rPr altLang="zh-CN" b="1" lang="en-US"/>
              <a:t>S</a:t>
            </a:r>
            <a:r>
              <a:rPr altLang="zh-CN" b="1" lang="en-US"/>
              <a:t>T</a:t>
            </a:r>
            <a:r>
              <a:rPr altLang="zh-CN" b="1" lang="en-US"/>
              <a:t> </a:t>
            </a:r>
            <a:r>
              <a:rPr altLang="zh-CN" b="1" lang="en-US"/>
              <a:t>CENTURY</a:t>
            </a:r>
            <a:endParaRPr altLang="zh-CN" b="1"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1048589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263761"/>
            <a:ext cx="9144000" cy="6330477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1048650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263761"/>
            <a:ext cx="9144000" cy="6330477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1048652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1055071"/>
            <a:ext cx="9144000" cy="4747858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1048654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263761"/>
            <a:ext cx="9144000" cy="6330477"/>
          </a:xfrm>
          <a:prstGeom prst="rect"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1048656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1055071"/>
            <a:ext cx="9144000" cy="4747858"/>
          </a:xfrm>
          <a:prstGeom prst="rect"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1048658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1055071"/>
            <a:ext cx="9144000" cy="4747858"/>
          </a:xfrm>
          <a:prstGeom prst="rect"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1048660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263761"/>
            <a:ext cx="9144000" cy="6330477"/>
          </a:xfrm>
          <a:prstGeom prst="rect"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1048662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5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263761"/>
            <a:ext cx="9144000" cy="6330477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itel W6002</dc:creator>
  <dcterms:created xsi:type="dcterms:W3CDTF">2015-05-12T03:30:45Z</dcterms:created>
  <dcterms:modified xsi:type="dcterms:W3CDTF">2020-01-30T08:28:47Z</dcterms:modified>
</cp:coreProperties>
</file>