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notesMasterIdLst>
    <p:notesMasterId r:id="rId14"/>
  </p:notesMasterIdLst>
  <p:sldIdLst>
    <p:sldId id="256" r:id="rId2"/>
    <p:sldId id="295" r:id="rId3"/>
    <p:sldId id="276" r:id="rId4"/>
    <p:sldId id="441" r:id="rId5"/>
    <p:sldId id="270" r:id="rId6"/>
    <p:sldId id="281" r:id="rId7"/>
    <p:sldId id="298" r:id="rId8"/>
    <p:sldId id="271" r:id="rId9"/>
    <p:sldId id="299" r:id="rId10"/>
    <p:sldId id="272" r:id="rId11"/>
    <p:sldId id="280"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284" autoAdjust="0"/>
    <p:restoredTop sz="94595"/>
  </p:normalViewPr>
  <p:slideViewPr>
    <p:cSldViewPr snapToGrid="0" snapToObjects="1">
      <p:cViewPr varScale="1">
        <p:scale>
          <a:sx n="75" d="100"/>
          <a:sy n="75" d="100"/>
        </p:scale>
        <p:origin x="-3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B3E1FA-1656-624F-A54A-D5E200E61B72}" type="doc">
      <dgm:prSet loTypeId="urn:microsoft.com/office/officeart/2005/8/layout/venn3" loCatId="matrix" qsTypeId="urn:microsoft.com/office/officeart/2005/8/quickstyle/simple4" qsCatId="simple" csTypeId="urn:microsoft.com/office/officeart/2005/8/colors/accent1_2" csCatId="accent1" phldr="1"/>
      <dgm:spPr/>
      <dgm:t>
        <a:bodyPr/>
        <a:lstStyle/>
        <a:p>
          <a:endParaRPr lang="en-US"/>
        </a:p>
      </dgm:t>
    </dgm:pt>
    <dgm:pt modelId="{F0FC1487-ED0F-584F-A68B-BED8AF655326}">
      <dgm:prSet/>
      <dgm:spPr/>
      <dgm:t>
        <a:bodyPr/>
        <a:lstStyle/>
        <a:p>
          <a:pPr rtl="0"/>
          <a:r>
            <a:rPr lang="en-US" dirty="0" smtClean="0"/>
            <a:t>Why identity management is important, and what federations have to offer</a:t>
          </a:r>
          <a:endParaRPr lang="en-US" dirty="0"/>
        </a:p>
      </dgm:t>
    </dgm:pt>
    <dgm:pt modelId="{BD90112F-A1ED-AE4A-95A2-782409A6569A}" type="parTrans" cxnId="{CAAC43A5-89AF-4D49-922D-1937176B8C45}">
      <dgm:prSet/>
      <dgm:spPr/>
      <dgm:t>
        <a:bodyPr/>
        <a:lstStyle/>
        <a:p>
          <a:endParaRPr lang="en-US"/>
        </a:p>
      </dgm:t>
    </dgm:pt>
    <dgm:pt modelId="{04807939-3490-2344-9BAC-366A192F2043}" type="sibTrans" cxnId="{CAAC43A5-89AF-4D49-922D-1937176B8C45}">
      <dgm:prSet/>
      <dgm:spPr/>
      <dgm:t>
        <a:bodyPr/>
        <a:lstStyle/>
        <a:p>
          <a:endParaRPr lang="en-US"/>
        </a:p>
      </dgm:t>
    </dgm:pt>
    <dgm:pt modelId="{B73E493F-FAE4-9D4D-97D0-FAB0449B6AE6}">
      <dgm:prSet/>
      <dgm:spPr/>
      <dgm:t>
        <a:bodyPr/>
        <a:lstStyle/>
        <a:p>
          <a:pPr rtl="0"/>
          <a:r>
            <a:rPr lang="en-US" dirty="0" smtClean="0"/>
            <a:t>What policies and operational practices you need to have in place</a:t>
          </a:r>
          <a:endParaRPr lang="en-US" dirty="0"/>
        </a:p>
      </dgm:t>
    </dgm:pt>
    <dgm:pt modelId="{8B499C0D-92F7-3941-880D-A198E4DBD95C}" type="parTrans" cxnId="{12413216-89E1-0B42-8032-B538F19B4EEF}">
      <dgm:prSet/>
      <dgm:spPr/>
      <dgm:t>
        <a:bodyPr/>
        <a:lstStyle/>
        <a:p>
          <a:endParaRPr lang="en-US"/>
        </a:p>
      </dgm:t>
    </dgm:pt>
    <dgm:pt modelId="{18B60B4E-AAAD-EC40-BB96-8CE6171CA531}" type="sibTrans" cxnId="{12413216-89E1-0B42-8032-B538F19B4EEF}">
      <dgm:prSet/>
      <dgm:spPr/>
      <dgm:t>
        <a:bodyPr/>
        <a:lstStyle/>
        <a:p>
          <a:endParaRPr lang="en-US"/>
        </a:p>
      </dgm:t>
    </dgm:pt>
    <dgm:pt modelId="{11BFA5D4-EBF8-BC48-A249-54416420AD3E}">
      <dgm:prSet/>
      <dgm:spPr/>
      <dgm:t>
        <a:bodyPr/>
        <a:lstStyle/>
        <a:p>
          <a:pPr rtl="0"/>
          <a:r>
            <a:rPr lang="en-US" dirty="0" smtClean="0"/>
            <a:t>How to engage with the global R&amp;E community</a:t>
          </a:r>
          <a:endParaRPr lang="en-US" dirty="0"/>
        </a:p>
      </dgm:t>
    </dgm:pt>
    <dgm:pt modelId="{DE7F2A40-262E-7841-98A3-D6A043BFA43D}" type="parTrans" cxnId="{03B142BF-A9B2-704D-95F6-1C1798F853D9}">
      <dgm:prSet/>
      <dgm:spPr/>
      <dgm:t>
        <a:bodyPr/>
        <a:lstStyle/>
        <a:p>
          <a:endParaRPr lang="en-US"/>
        </a:p>
      </dgm:t>
    </dgm:pt>
    <dgm:pt modelId="{96288DA0-8F7C-8645-8F34-C08A08CAB83F}" type="sibTrans" cxnId="{03B142BF-A9B2-704D-95F6-1C1798F853D9}">
      <dgm:prSet/>
      <dgm:spPr/>
      <dgm:t>
        <a:bodyPr/>
        <a:lstStyle/>
        <a:p>
          <a:endParaRPr lang="en-US"/>
        </a:p>
      </dgm:t>
    </dgm:pt>
    <dgm:pt modelId="{36F13D7B-D445-EB44-B5DC-224F207455BD}">
      <dgm:prSet/>
      <dgm:spPr/>
      <dgm:t>
        <a:bodyPr/>
        <a:lstStyle/>
        <a:p>
          <a:pPr rtl="0"/>
          <a:r>
            <a:rPr lang="en-US" dirty="0" smtClean="0"/>
            <a:t>How to build a business model that in support of identity federation on your campus</a:t>
          </a:r>
          <a:endParaRPr lang="en-US" dirty="0"/>
        </a:p>
      </dgm:t>
    </dgm:pt>
    <dgm:pt modelId="{BF06B3DD-0741-EF43-8DD5-6F23C6E3C850}" type="sibTrans" cxnId="{CB78CD21-BB92-4646-AA52-8D4C6F6F52BF}">
      <dgm:prSet/>
      <dgm:spPr/>
      <dgm:t>
        <a:bodyPr/>
        <a:lstStyle/>
        <a:p>
          <a:endParaRPr lang="en-US"/>
        </a:p>
      </dgm:t>
    </dgm:pt>
    <dgm:pt modelId="{0672F0BF-D790-7B42-98E3-35D633ACD52F}" type="parTrans" cxnId="{CB78CD21-BB92-4646-AA52-8D4C6F6F52BF}">
      <dgm:prSet/>
      <dgm:spPr/>
      <dgm:t>
        <a:bodyPr/>
        <a:lstStyle/>
        <a:p>
          <a:endParaRPr lang="en-US"/>
        </a:p>
      </dgm:t>
    </dgm:pt>
    <dgm:pt modelId="{482EC698-C10A-8447-8CE6-BB0E83A2C243}">
      <dgm:prSet/>
      <dgm:spPr/>
      <dgm:t>
        <a:bodyPr/>
        <a:lstStyle/>
        <a:p>
          <a:pPr rtl="0"/>
          <a:r>
            <a:rPr lang="en-US" dirty="0" smtClean="0"/>
            <a:t>How identity federation can enable campus services and research</a:t>
          </a:r>
          <a:endParaRPr lang="en-US" dirty="0"/>
        </a:p>
      </dgm:t>
    </dgm:pt>
    <dgm:pt modelId="{74262871-CCDD-B742-9F62-0C74AC0586BC}" type="sibTrans" cxnId="{2DA5240A-6410-ED4A-8966-3638ACD8123D}">
      <dgm:prSet/>
      <dgm:spPr/>
      <dgm:t>
        <a:bodyPr/>
        <a:lstStyle/>
        <a:p>
          <a:endParaRPr lang="en-US"/>
        </a:p>
      </dgm:t>
    </dgm:pt>
    <dgm:pt modelId="{BE6848BB-79C8-D54B-AD86-60C675F8E7B0}" type="parTrans" cxnId="{2DA5240A-6410-ED4A-8966-3638ACD8123D}">
      <dgm:prSet/>
      <dgm:spPr/>
      <dgm:t>
        <a:bodyPr/>
        <a:lstStyle/>
        <a:p>
          <a:endParaRPr lang="en-US"/>
        </a:p>
      </dgm:t>
    </dgm:pt>
    <dgm:pt modelId="{8D432B6F-FF7B-0946-802C-AF340E0D7E23}">
      <dgm:prSet/>
      <dgm:spPr/>
      <dgm:t>
        <a:bodyPr/>
        <a:lstStyle/>
        <a:p>
          <a:pPr rtl="0"/>
          <a:r>
            <a:rPr lang="en-US" dirty="0" smtClean="0"/>
            <a:t>How to bring identity management and identity federation to your campus or region</a:t>
          </a:r>
          <a:endParaRPr lang="en-US" dirty="0"/>
        </a:p>
      </dgm:t>
    </dgm:pt>
    <dgm:pt modelId="{DCB1FFEC-74A7-5D4A-B7FA-47053B319749}" type="sibTrans" cxnId="{2DF93C95-C90D-594B-A688-AABC4E86BF6E}">
      <dgm:prSet/>
      <dgm:spPr/>
      <dgm:t>
        <a:bodyPr/>
        <a:lstStyle/>
        <a:p>
          <a:endParaRPr lang="en-US"/>
        </a:p>
      </dgm:t>
    </dgm:pt>
    <dgm:pt modelId="{9E3AB722-F8C9-7043-90A7-8548235D0AF0}" type="parTrans" cxnId="{2DF93C95-C90D-594B-A688-AABC4E86BF6E}">
      <dgm:prSet/>
      <dgm:spPr/>
      <dgm:t>
        <a:bodyPr/>
        <a:lstStyle/>
        <a:p>
          <a:endParaRPr lang="en-US"/>
        </a:p>
      </dgm:t>
    </dgm:pt>
    <dgm:pt modelId="{4D7472BA-0E73-A246-BEE2-F6BDEE4D1634}" type="pres">
      <dgm:prSet presAssocID="{B4B3E1FA-1656-624F-A54A-D5E200E61B72}" presName="Name0" presStyleCnt="0">
        <dgm:presLayoutVars>
          <dgm:dir/>
          <dgm:resizeHandles val="exact"/>
        </dgm:presLayoutVars>
      </dgm:prSet>
      <dgm:spPr/>
      <dgm:t>
        <a:bodyPr/>
        <a:lstStyle/>
        <a:p>
          <a:endParaRPr lang="en-US"/>
        </a:p>
      </dgm:t>
    </dgm:pt>
    <dgm:pt modelId="{814ED10F-D638-184D-902F-34B4C2382E92}" type="pres">
      <dgm:prSet presAssocID="{F0FC1487-ED0F-584F-A68B-BED8AF655326}" presName="Name5" presStyleLbl="vennNode1" presStyleIdx="0" presStyleCnt="6">
        <dgm:presLayoutVars>
          <dgm:bulletEnabled val="1"/>
        </dgm:presLayoutVars>
      </dgm:prSet>
      <dgm:spPr/>
      <dgm:t>
        <a:bodyPr/>
        <a:lstStyle/>
        <a:p>
          <a:endParaRPr lang="en-US"/>
        </a:p>
      </dgm:t>
    </dgm:pt>
    <dgm:pt modelId="{680B5F90-A9E8-1440-9904-7C6098C4B21A}" type="pres">
      <dgm:prSet presAssocID="{04807939-3490-2344-9BAC-366A192F2043}" presName="space" presStyleCnt="0"/>
      <dgm:spPr/>
    </dgm:pt>
    <dgm:pt modelId="{D08414F2-1F03-2849-A68F-862CD95A74F9}" type="pres">
      <dgm:prSet presAssocID="{8D432B6F-FF7B-0946-802C-AF340E0D7E23}" presName="Name5" presStyleLbl="vennNode1" presStyleIdx="1" presStyleCnt="6">
        <dgm:presLayoutVars>
          <dgm:bulletEnabled val="1"/>
        </dgm:presLayoutVars>
      </dgm:prSet>
      <dgm:spPr/>
      <dgm:t>
        <a:bodyPr/>
        <a:lstStyle/>
        <a:p>
          <a:endParaRPr lang="en-US"/>
        </a:p>
      </dgm:t>
    </dgm:pt>
    <dgm:pt modelId="{38F16F03-B8A6-2347-A8B8-19882070FBA8}" type="pres">
      <dgm:prSet presAssocID="{DCB1FFEC-74A7-5D4A-B7FA-47053B319749}" presName="space" presStyleCnt="0"/>
      <dgm:spPr/>
    </dgm:pt>
    <dgm:pt modelId="{7D7F63B9-364B-034D-AAC1-EA32B011FD44}" type="pres">
      <dgm:prSet presAssocID="{482EC698-C10A-8447-8CE6-BB0E83A2C243}" presName="Name5" presStyleLbl="vennNode1" presStyleIdx="2" presStyleCnt="6">
        <dgm:presLayoutVars>
          <dgm:bulletEnabled val="1"/>
        </dgm:presLayoutVars>
      </dgm:prSet>
      <dgm:spPr/>
      <dgm:t>
        <a:bodyPr/>
        <a:lstStyle/>
        <a:p>
          <a:endParaRPr lang="en-US"/>
        </a:p>
      </dgm:t>
    </dgm:pt>
    <dgm:pt modelId="{D5A3FEF7-EF5F-634C-8AE3-B55032B247D8}" type="pres">
      <dgm:prSet presAssocID="{74262871-CCDD-B742-9F62-0C74AC0586BC}" presName="space" presStyleCnt="0"/>
      <dgm:spPr/>
    </dgm:pt>
    <dgm:pt modelId="{F9D5BF02-1F9A-6241-817C-5377547E121F}" type="pres">
      <dgm:prSet presAssocID="{36F13D7B-D445-EB44-B5DC-224F207455BD}" presName="Name5" presStyleLbl="vennNode1" presStyleIdx="3" presStyleCnt="6">
        <dgm:presLayoutVars>
          <dgm:bulletEnabled val="1"/>
        </dgm:presLayoutVars>
      </dgm:prSet>
      <dgm:spPr/>
      <dgm:t>
        <a:bodyPr/>
        <a:lstStyle/>
        <a:p>
          <a:endParaRPr lang="en-US"/>
        </a:p>
      </dgm:t>
    </dgm:pt>
    <dgm:pt modelId="{15A061CA-BCDF-EA42-9DFF-77DD6E9E3FE4}" type="pres">
      <dgm:prSet presAssocID="{BF06B3DD-0741-EF43-8DD5-6F23C6E3C850}" presName="space" presStyleCnt="0"/>
      <dgm:spPr/>
    </dgm:pt>
    <dgm:pt modelId="{4322B4ED-6F07-4841-8C22-322430F9233F}" type="pres">
      <dgm:prSet presAssocID="{B73E493F-FAE4-9D4D-97D0-FAB0449B6AE6}" presName="Name5" presStyleLbl="vennNode1" presStyleIdx="4" presStyleCnt="6">
        <dgm:presLayoutVars>
          <dgm:bulletEnabled val="1"/>
        </dgm:presLayoutVars>
      </dgm:prSet>
      <dgm:spPr/>
      <dgm:t>
        <a:bodyPr/>
        <a:lstStyle/>
        <a:p>
          <a:endParaRPr lang="en-US"/>
        </a:p>
      </dgm:t>
    </dgm:pt>
    <dgm:pt modelId="{220AE736-4B49-CE48-813F-45F70D80A5A1}" type="pres">
      <dgm:prSet presAssocID="{18B60B4E-AAAD-EC40-BB96-8CE6171CA531}" presName="space" presStyleCnt="0"/>
      <dgm:spPr/>
    </dgm:pt>
    <dgm:pt modelId="{7A379E2A-42D2-F74F-8E70-FCAFF62A29E1}" type="pres">
      <dgm:prSet presAssocID="{11BFA5D4-EBF8-BC48-A249-54416420AD3E}" presName="Name5" presStyleLbl="vennNode1" presStyleIdx="5" presStyleCnt="6">
        <dgm:presLayoutVars>
          <dgm:bulletEnabled val="1"/>
        </dgm:presLayoutVars>
      </dgm:prSet>
      <dgm:spPr/>
      <dgm:t>
        <a:bodyPr/>
        <a:lstStyle/>
        <a:p>
          <a:endParaRPr lang="en-US"/>
        </a:p>
      </dgm:t>
    </dgm:pt>
  </dgm:ptLst>
  <dgm:cxnLst>
    <dgm:cxn modelId="{74AC4FE4-9D24-984D-B507-F71D11F29AD0}" type="presOf" srcId="{B73E493F-FAE4-9D4D-97D0-FAB0449B6AE6}" destId="{4322B4ED-6F07-4841-8C22-322430F9233F}" srcOrd="0" destOrd="0" presId="urn:microsoft.com/office/officeart/2005/8/layout/venn3"/>
    <dgm:cxn modelId="{CAAC43A5-89AF-4D49-922D-1937176B8C45}" srcId="{B4B3E1FA-1656-624F-A54A-D5E200E61B72}" destId="{F0FC1487-ED0F-584F-A68B-BED8AF655326}" srcOrd="0" destOrd="0" parTransId="{BD90112F-A1ED-AE4A-95A2-782409A6569A}" sibTransId="{04807939-3490-2344-9BAC-366A192F2043}"/>
    <dgm:cxn modelId="{F1BCF9B0-37A7-AD41-AD1C-62599611030E}" type="presOf" srcId="{8D432B6F-FF7B-0946-802C-AF340E0D7E23}" destId="{D08414F2-1F03-2849-A68F-862CD95A74F9}" srcOrd="0" destOrd="0" presId="urn:microsoft.com/office/officeart/2005/8/layout/venn3"/>
    <dgm:cxn modelId="{03B142BF-A9B2-704D-95F6-1C1798F853D9}" srcId="{B4B3E1FA-1656-624F-A54A-D5E200E61B72}" destId="{11BFA5D4-EBF8-BC48-A249-54416420AD3E}" srcOrd="5" destOrd="0" parTransId="{DE7F2A40-262E-7841-98A3-D6A043BFA43D}" sibTransId="{96288DA0-8F7C-8645-8F34-C08A08CAB83F}"/>
    <dgm:cxn modelId="{2DF93C95-C90D-594B-A688-AABC4E86BF6E}" srcId="{B4B3E1FA-1656-624F-A54A-D5E200E61B72}" destId="{8D432B6F-FF7B-0946-802C-AF340E0D7E23}" srcOrd="1" destOrd="0" parTransId="{9E3AB722-F8C9-7043-90A7-8548235D0AF0}" sibTransId="{DCB1FFEC-74A7-5D4A-B7FA-47053B319749}"/>
    <dgm:cxn modelId="{8DD3756D-E162-3E41-B1B3-A80F13B8BD50}" type="presOf" srcId="{36F13D7B-D445-EB44-B5DC-224F207455BD}" destId="{F9D5BF02-1F9A-6241-817C-5377547E121F}" srcOrd="0" destOrd="0" presId="urn:microsoft.com/office/officeart/2005/8/layout/venn3"/>
    <dgm:cxn modelId="{2DA5240A-6410-ED4A-8966-3638ACD8123D}" srcId="{B4B3E1FA-1656-624F-A54A-D5E200E61B72}" destId="{482EC698-C10A-8447-8CE6-BB0E83A2C243}" srcOrd="2" destOrd="0" parTransId="{BE6848BB-79C8-D54B-AD86-60C675F8E7B0}" sibTransId="{74262871-CCDD-B742-9F62-0C74AC0586BC}"/>
    <dgm:cxn modelId="{E8595511-0DA7-B541-864D-169ACD8F01FD}" type="presOf" srcId="{482EC698-C10A-8447-8CE6-BB0E83A2C243}" destId="{7D7F63B9-364B-034D-AAC1-EA32B011FD44}" srcOrd="0" destOrd="0" presId="urn:microsoft.com/office/officeart/2005/8/layout/venn3"/>
    <dgm:cxn modelId="{CB78CD21-BB92-4646-AA52-8D4C6F6F52BF}" srcId="{B4B3E1FA-1656-624F-A54A-D5E200E61B72}" destId="{36F13D7B-D445-EB44-B5DC-224F207455BD}" srcOrd="3" destOrd="0" parTransId="{0672F0BF-D790-7B42-98E3-35D633ACD52F}" sibTransId="{BF06B3DD-0741-EF43-8DD5-6F23C6E3C850}"/>
    <dgm:cxn modelId="{C485F9EB-1684-714E-839F-49F991A23B59}" type="presOf" srcId="{B4B3E1FA-1656-624F-A54A-D5E200E61B72}" destId="{4D7472BA-0E73-A246-BEE2-F6BDEE4D1634}" srcOrd="0" destOrd="0" presId="urn:microsoft.com/office/officeart/2005/8/layout/venn3"/>
    <dgm:cxn modelId="{62CA876F-552F-3D43-9346-F9F424874296}" type="presOf" srcId="{F0FC1487-ED0F-584F-A68B-BED8AF655326}" destId="{814ED10F-D638-184D-902F-34B4C2382E92}" srcOrd="0" destOrd="0" presId="urn:microsoft.com/office/officeart/2005/8/layout/venn3"/>
    <dgm:cxn modelId="{12413216-89E1-0B42-8032-B538F19B4EEF}" srcId="{B4B3E1FA-1656-624F-A54A-D5E200E61B72}" destId="{B73E493F-FAE4-9D4D-97D0-FAB0449B6AE6}" srcOrd="4" destOrd="0" parTransId="{8B499C0D-92F7-3941-880D-A198E4DBD95C}" sibTransId="{18B60B4E-AAAD-EC40-BB96-8CE6171CA531}"/>
    <dgm:cxn modelId="{639ABA47-83CA-E945-A0B9-241D03BA8ECB}" type="presOf" srcId="{11BFA5D4-EBF8-BC48-A249-54416420AD3E}" destId="{7A379E2A-42D2-F74F-8E70-FCAFF62A29E1}" srcOrd="0" destOrd="0" presId="urn:microsoft.com/office/officeart/2005/8/layout/venn3"/>
    <dgm:cxn modelId="{95870412-EA69-F846-A11B-FAF41FD57CD8}" type="presParOf" srcId="{4D7472BA-0E73-A246-BEE2-F6BDEE4D1634}" destId="{814ED10F-D638-184D-902F-34B4C2382E92}" srcOrd="0" destOrd="0" presId="urn:microsoft.com/office/officeart/2005/8/layout/venn3"/>
    <dgm:cxn modelId="{FF8DEAF2-2A38-8440-8207-8BF683719D4B}" type="presParOf" srcId="{4D7472BA-0E73-A246-BEE2-F6BDEE4D1634}" destId="{680B5F90-A9E8-1440-9904-7C6098C4B21A}" srcOrd="1" destOrd="0" presId="urn:microsoft.com/office/officeart/2005/8/layout/venn3"/>
    <dgm:cxn modelId="{BD19E56B-1E4D-8C4E-8C0C-970BF5CC63FA}" type="presParOf" srcId="{4D7472BA-0E73-A246-BEE2-F6BDEE4D1634}" destId="{D08414F2-1F03-2849-A68F-862CD95A74F9}" srcOrd="2" destOrd="0" presId="urn:microsoft.com/office/officeart/2005/8/layout/venn3"/>
    <dgm:cxn modelId="{15967D80-3B63-FF49-8BDD-B956F14F147D}" type="presParOf" srcId="{4D7472BA-0E73-A246-BEE2-F6BDEE4D1634}" destId="{38F16F03-B8A6-2347-A8B8-19882070FBA8}" srcOrd="3" destOrd="0" presId="urn:microsoft.com/office/officeart/2005/8/layout/venn3"/>
    <dgm:cxn modelId="{0C42C775-6B97-D140-B68B-6E29B2E8AD9E}" type="presParOf" srcId="{4D7472BA-0E73-A246-BEE2-F6BDEE4D1634}" destId="{7D7F63B9-364B-034D-AAC1-EA32B011FD44}" srcOrd="4" destOrd="0" presId="urn:microsoft.com/office/officeart/2005/8/layout/venn3"/>
    <dgm:cxn modelId="{1422A84A-EF1F-AE42-9F97-1415B0D80920}" type="presParOf" srcId="{4D7472BA-0E73-A246-BEE2-F6BDEE4D1634}" destId="{D5A3FEF7-EF5F-634C-8AE3-B55032B247D8}" srcOrd="5" destOrd="0" presId="urn:microsoft.com/office/officeart/2005/8/layout/venn3"/>
    <dgm:cxn modelId="{D25AD714-BEB0-A342-819A-1E94EB0510A2}" type="presParOf" srcId="{4D7472BA-0E73-A246-BEE2-F6BDEE4D1634}" destId="{F9D5BF02-1F9A-6241-817C-5377547E121F}" srcOrd="6" destOrd="0" presId="urn:microsoft.com/office/officeart/2005/8/layout/venn3"/>
    <dgm:cxn modelId="{3AD75887-D779-8D40-BA4C-1390D47F7572}" type="presParOf" srcId="{4D7472BA-0E73-A246-BEE2-F6BDEE4D1634}" destId="{15A061CA-BCDF-EA42-9DFF-77DD6E9E3FE4}" srcOrd="7" destOrd="0" presId="urn:microsoft.com/office/officeart/2005/8/layout/venn3"/>
    <dgm:cxn modelId="{3BF58CFA-23B3-624A-9644-398AA21E6567}" type="presParOf" srcId="{4D7472BA-0E73-A246-BEE2-F6BDEE4D1634}" destId="{4322B4ED-6F07-4841-8C22-322430F9233F}" srcOrd="8" destOrd="0" presId="urn:microsoft.com/office/officeart/2005/8/layout/venn3"/>
    <dgm:cxn modelId="{E448AFA5-7483-C549-A160-047CEE2B4E72}" type="presParOf" srcId="{4D7472BA-0E73-A246-BEE2-F6BDEE4D1634}" destId="{220AE736-4B49-CE48-813F-45F70D80A5A1}" srcOrd="9" destOrd="0" presId="urn:microsoft.com/office/officeart/2005/8/layout/venn3"/>
    <dgm:cxn modelId="{B66A3D91-BFBE-B94A-B294-87C864D124F3}" type="presParOf" srcId="{4D7472BA-0E73-A246-BEE2-F6BDEE4D1634}" destId="{7A379E2A-42D2-F74F-8E70-FCAFF62A29E1}" srcOrd="10"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D215C5-A5EA-5E46-8630-384BE32176B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981F6F41-B780-A84A-9330-FD52CE1D2334}">
      <dgm:prSet/>
      <dgm:spPr>
        <a:solidFill>
          <a:schemeClr val="accent1"/>
        </a:solidFill>
      </dgm:spPr>
      <dgm:t>
        <a:bodyPr/>
        <a:lstStyle/>
        <a:p>
          <a:pPr algn="ctr" rtl="0"/>
          <a:r>
            <a:rPr lang="en-US" dirty="0" smtClean="0"/>
            <a:t>“a common framework for trusted shared management of access to on-line resources”</a:t>
          </a:r>
          <a:br>
            <a:rPr lang="en-US" dirty="0" smtClean="0"/>
          </a:br>
          <a:r>
            <a:rPr lang="en-US" dirty="0" err="1" smtClean="0"/>
            <a:t>InCommon</a:t>
          </a:r>
          <a:r>
            <a:rPr lang="en-US" dirty="0" smtClean="0"/>
            <a:t> </a:t>
          </a:r>
          <a:endParaRPr lang="en-US" dirty="0"/>
        </a:p>
      </dgm:t>
    </dgm:pt>
    <dgm:pt modelId="{0073A4AE-0E2B-A844-ADB3-DD8EB5C09EA8}" type="parTrans" cxnId="{35FC5FE9-2D5F-9F4F-BE05-C77EF395C005}">
      <dgm:prSet/>
      <dgm:spPr/>
      <dgm:t>
        <a:bodyPr/>
        <a:lstStyle/>
        <a:p>
          <a:endParaRPr lang="en-US"/>
        </a:p>
      </dgm:t>
    </dgm:pt>
    <dgm:pt modelId="{F07BACFD-489D-774B-ACE5-16B1D3530181}" type="sibTrans" cxnId="{35FC5FE9-2D5F-9F4F-BE05-C77EF395C005}">
      <dgm:prSet/>
      <dgm:spPr/>
      <dgm:t>
        <a:bodyPr/>
        <a:lstStyle/>
        <a:p>
          <a:endParaRPr lang="en-US"/>
        </a:p>
      </dgm:t>
    </dgm:pt>
    <dgm:pt modelId="{D1EA6ACC-A4B4-064F-995D-0650486CB52A}">
      <dgm:prSet/>
      <dgm:spPr>
        <a:solidFill>
          <a:schemeClr val="accent1"/>
        </a:solidFill>
      </dgm:spPr>
      <dgm:t>
        <a:bodyPr/>
        <a:lstStyle/>
        <a:p>
          <a:pPr algn="ctr" rtl="0"/>
          <a:r>
            <a:rPr lang="en-US" dirty="0" smtClean="0"/>
            <a:t>“...identities from one </a:t>
          </a:r>
          <a:r>
            <a:rPr lang="en-US" dirty="0" err="1" smtClean="0"/>
            <a:t>organisation</a:t>
          </a:r>
          <a:r>
            <a:rPr lang="en-US" dirty="0" smtClean="0"/>
            <a:t> may use Shibboleth [or another authentication service] to gain federated access to services hosted by another </a:t>
          </a:r>
          <a:r>
            <a:rPr lang="en-US" dirty="0" err="1" smtClean="0"/>
            <a:t>organisation</a:t>
          </a:r>
          <a:r>
            <a:rPr lang="en-US" dirty="0" smtClean="0"/>
            <a:t>. Membership of a federation places obligations on members which </a:t>
          </a:r>
          <a:r>
            <a:rPr lang="en-US" i="1" dirty="0" smtClean="0"/>
            <a:t>allow</a:t>
          </a:r>
          <a:r>
            <a:rPr lang="en-US" dirty="0" smtClean="0"/>
            <a:t> members to trust identity assertions provided by other members.” </a:t>
          </a:r>
          <a:br>
            <a:rPr lang="en-US" dirty="0" smtClean="0"/>
          </a:br>
          <a:r>
            <a:rPr lang="en-US" dirty="0" smtClean="0"/>
            <a:t>JISC</a:t>
          </a:r>
          <a:endParaRPr lang="en-US" dirty="0"/>
        </a:p>
      </dgm:t>
    </dgm:pt>
    <dgm:pt modelId="{D5C6F851-66B7-9C45-85E5-BEC47CD0A356}" type="parTrans" cxnId="{2F4B3C90-1377-7C44-9D6F-AFDF93D0439F}">
      <dgm:prSet/>
      <dgm:spPr/>
      <dgm:t>
        <a:bodyPr/>
        <a:lstStyle/>
        <a:p>
          <a:endParaRPr lang="en-US"/>
        </a:p>
      </dgm:t>
    </dgm:pt>
    <dgm:pt modelId="{F21952AB-6B98-084C-A29C-7A64A0080CE4}" type="sibTrans" cxnId="{2F4B3C90-1377-7C44-9D6F-AFDF93D0439F}">
      <dgm:prSet/>
      <dgm:spPr/>
      <dgm:t>
        <a:bodyPr/>
        <a:lstStyle/>
        <a:p>
          <a:endParaRPr lang="en-US"/>
        </a:p>
      </dgm:t>
    </dgm:pt>
    <dgm:pt modelId="{89D9EC1E-B8EF-0145-BD23-C6B7C3761EB2}" type="pres">
      <dgm:prSet presAssocID="{88D215C5-A5EA-5E46-8630-384BE32176B7}" presName="linear" presStyleCnt="0">
        <dgm:presLayoutVars>
          <dgm:animLvl val="lvl"/>
          <dgm:resizeHandles val="exact"/>
        </dgm:presLayoutVars>
      </dgm:prSet>
      <dgm:spPr/>
      <dgm:t>
        <a:bodyPr/>
        <a:lstStyle/>
        <a:p>
          <a:endParaRPr lang="en-US"/>
        </a:p>
      </dgm:t>
    </dgm:pt>
    <dgm:pt modelId="{DA76F541-0505-124A-AC60-06304AE20FE7}" type="pres">
      <dgm:prSet presAssocID="{981F6F41-B780-A84A-9330-FD52CE1D2334}" presName="parentText" presStyleLbl="node1" presStyleIdx="0" presStyleCnt="2">
        <dgm:presLayoutVars>
          <dgm:chMax val="0"/>
          <dgm:bulletEnabled val="1"/>
        </dgm:presLayoutVars>
      </dgm:prSet>
      <dgm:spPr/>
      <dgm:t>
        <a:bodyPr/>
        <a:lstStyle/>
        <a:p>
          <a:endParaRPr lang="en-US"/>
        </a:p>
      </dgm:t>
    </dgm:pt>
    <dgm:pt modelId="{44C5ECA6-CDC9-4A44-B131-E7F8EBD1AB79}" type="pres">
      <dgm:prSet presAssocID="{F07BACFD-489D-774B-ACE5-16B1D3530181}" presName="spacer" presStyleCnt="0"/>
      <dgm:spPr/>
    </dgm:pt>
    <dgm:pt modelId="{AD76A777-9691-614A-8589-51BF764E508A}" type="pres">
      <dgm:prSet presAssocID="{D1EA6ACC-A4B4-064F-995D-0650486CB52A}" presName="parentText" presStyleLbl="node1" presStyleIdx="1" presStyleCnt="2">
        <dgm:presLayoutVars>
          <dgm:chMax val="0"/>
          <dgm:bulletEnabled val="1"/>
        </dgm:presLayoutVars>
      </dgm:prSet>
      <dgm:spPr/>
      <dgm:t>
        <a:bodyPr/>
        <a:lstStyle/>
        <a:p>
          <a:endParaRPr lang="en-US"/>
        </a:p>
      </dgm:t>
    </dgm:pt>
  </dgm:ptLst>
  <dgm:cxnLst>
    <dgm:cxn modelId="{2F4B3C90-1377-7C44-9D6F-AFDF93D0439F}" srcId="{88D215C5-A5EA-5E46-8630-384BE32176B7}" destId="{D1EA6ACC-A4B4-064F-995D-0650486CB52A}" srcOrd="1" destOrd="0" parTransId="{D5C6F851-66B7-9C45-85E5-BEC47CD0A356}" sibTransId="{F21952AB-6B98-084C-A29C-7A64A0080CE4}"/>
    <dgm:cxn modelId="{35FC5FE9-2D5F-9F4F-BE05-C77EF395C005}" srcId="{88D215C5-A5EA-5E46-8630-384BE32176B7}" destId="{981F6F41-B780-A84A-9330-FD52CE1D2334}" srcOrd="0" destOrd="0" parTransId="{0073A4AE-0E2B-A844-ADB3-DD8EB5C09EA8}" sibTransId="{F07BACFD-489D-774B-ACE5-16B1D3530181}"/>
    <dgm:cxn modelId="{AD78D5E3-4D4B-3D40-B712-668F2F398F28}" type="presOf" srcId="{981F6F41-B780-A84A-9330-FD52CE1D2334}" destId="{DA76F541-0505-124A-AC60-06304AE20FE7}" srcOrd="0" destOrd="0" presId="urn:microsoft.com/office/officeart/2005/8/layout/vList2"/>
    <dgm:cxn modelId="{08CFA00C-40B6-A743-AF29-7C9367D838FD}" type="presOf" srcId="{88D215C5-A5EA-5E46-8630-384BE32176B7}" destId="{89D9EC1E-B8EF-0145-BD23-C6B7C3761EB2}" srcOrd="0" destOrd="0" presId="urn:microsoft.com/office/officeart/2005/8/layout/vList2"/>
    <dgm:cxn modelId="{11FD21BE-CFFE-9440-8420-4A25A64DD14F}" type="presOf" srcId="{D1EA6ACC-A4B4-064F-995D-0650486CB52A}" destId="{AD76A777-9691-614A-8589-51BF764E508A}" srcOrd="0" destOrd="0" presId="urn:microsoft.com/office/officeart/2005/8/layout/vList2"/>
    <dgm:cxn modelId="{D1EC1FF7-A7F8-AE46-8AD3-B7A082121F0E}" type="presParOf" srcId="{89D9EC1E-B8EF-0145-BD23-C6B7C3761EB2}" destId="{DA76F541-0505-124A-AC60-06304AE20FE7}" srcOrd="0" destOrd="0" presId="urn:microsoft.com/office/officeart/2005/8/layout/vList2"/>
    <dgm:cxn modelId="{F92454F5-4C72-5A44-931C-E77E34AAF4BF}" type="presParOf" srcId="{89D9EC1E-B8EF-0145-BD23-C6B7C3761EB2}" destId="{44C5ECA6-CDC9-4A44-B131-E7F8EBD1AB79}" srcOrd="1" destOrd="0" presId="urn:microsoft.com/office/officeart/2005/8/layout/vList2"/>
    <dgm:cxn modelId="{5AA30699-10E3-7A45-A867-3DCF22059A29}" type="presParOf" srcId="{89D9EC1E-B8EF-0145-BD23-C6B7C3761EB2}" destId="{AD76A777-9691-614A-8589-51BF764E508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EFEBA0-65AF-0444-9574-5E350C271611}" type="doc">
      <dgm:prSet loTypeId="urn:microsoft.com/office/officeart/2005/8/layout/pyramid2" loCatId="pyramid" qsTypeId="urn:microsoft.com/office/officeart/2005/8/quickstyle/simple4" qsCatId="simple" csTypeId="urn:microsoft.com/office/officeart/2005/8/colors/accent1_2" csCatId="accent1"/>
      <dgm:spPr/>
      <dgm:t>
        <a:bodyPr/>
        <a:lstStyle/>
        <a:p>
          <a:endParaRPr lang="en-US"/>
        </a:p>
      </dgm:t>
    </dgm:pt>
    <dgm:pt modelId="{3621AE44-EC0B-4C4D-A3AF-C5183DB616B9}">
      <dgm:prSet/>
      <dgm:spPr/>
      <dgm:t>
        <a:bodyPr/>
        <a:lstStyle/>
        <a:p>
          <a:pPr rtl="0"/>
          <a:r>
            <a:rPr lang="en-US" dirty="0" smtClean="0"/>
            <a:t>Attributes</a:t>
          </a:r>
          <a:endParaRPr lang="en-US" dirty="0"/>
        </a:p>
      </dgm:t>
    </dgm:pt>
    <dgm:pt modelId="{9DE270FB-E064-BA44-86BD-B80372DBC3AE}" type="parTrans" cxnId="{F9AB8FED-28CE-7E44-BEE9-E06E2D0B01DD}">
      <dgm:prSet/>
      <dgm:spPr/>
      <dgm:t>
        <a:bodyPr/>
        <a:lstStyle/>
        <a:p>
          <a:endParaRPr lang="en-US"/>
        </a:p>
      </dgm:t>
    </dgm:pt>
    <dgm:pt modelId="{C4FC7645-C29F-9F42-8E7B-E1C71FFAD53A}" type="sibTrans" cxnId="{F9AB8FED-28CE-7E44-BEE9-E06E2D0B01DD}">
      <dgm:prSet/>
      <dgm:spPr/>
      <dgm:t>
        <a:bodyPr/>
        <a:lstStyle/>
        <a:p>
          <a:endParaRPr lang="en-US"/>
        </a:p>
      </dgm:t>
    </dgm:pt>
    <dgm:pt modelId="{3FD4BDB0-FD26-464C-9705-41CE507D9563}">
      <dgm:prSet/>
      <dgm:spPr/>
      <dgm:t>
        <a:bodyPr/>
        <a:lstStyle/>
        <a:p>
          <a:pPr rtl="0"/>
          <a:r>
            <a:rPr lang="en-US" dirty="0" smtClean="0"/>
            <a:t>Identity Provider / Service Provider</a:t>
          </a:r>
          <a:endParaRPr lang="en-US" dirty="0"/>
        </a:p>
      </dgm:t>
    </dgm:pt>
    <dgm:pt modelId="{C927861F-6FBD-2F42-B1AB-CB92ECE1F1AB}" type="parTrans" cxnId="{910C8228-6604-9344-AD94-3C6004BD3440}">
      <dgm:prSet/>
      <dgm:spPr/>
      <dgm:t>
        <a:bodyPr/>
        <a:lstStyle/>
        <a:p>
          <a:endParaRPr lang="en-US"/>
        </a:p>
      </dgm:t>
    </dgm:pt>
    <dgm:pt modelId="{A67146E3-4FDE-5B45-BC0F-BB712688C66B}" type="sibTrans" cxnId="{910C8228-6604-9344-AD94-3C6004BD3440}">
      <dgm:prSet/>
      <dgm:spPr/>
      <dgm:t>
        <a:bodyPr/>
        <a:lstStyle/>
        <a:p>
          <a:endParaRPr lang="en-US"/>
        </a:p>
      </dgm:t>
    </dgm:pt>
    <dgm:pt modelId="{B0EDF8DB-F57F-CC48-B9F1-7E47E7CD0482}">
      <dgm:prSet/>
      <dgm:spPr/>
      <dgm:t>
        <a:bodyPr/>
        <a:lstStyle/>
        <a:p>
          <a:pPr rtl="0"/>
          <a:r>
            <a:rPr lang="en-US" dirty="0" smtClean="0"/>
            <a:t>Discovery</a:t>
          </a:r>
          <a:endParaRPr lang="en-US" dirty="0"/>
        </a:p>
      </dgm:t>
    </dgm:pt>
    <dgm:pt modelId="{20985F37-ED31-D540-A867-41C9E0B530CB}" type="parTrans" cxnId="{5BA092F6-CA2F-3648-9879-2573689748DA}">
      <dgm:prSet/>
      <dgm:spPr/>
      <dgm:t>
        <a:bodyPr/>
        <a:lstStyle/>
        <a:p>
          <a:endParaRPr lang="en-US"/>
        </a:p>
      </dgm:t>
    </dgm:pt>
    <dgm:pt modelId="{7E18ED21-6FA9-D843-80D2-2C9E22905DF0}" type="sibTrans" cxnId="{5BA092F6-CA2F-3648-9879-2573689748DA}">
      <dgm:prSet/>
      <dgm:spPr/>
      <dgm:t>
        <a:bodyPr/>
        <a:lstStyle/>
        <a:p>
          <a:endParaRPr lang="en-US"/>
        </a:p>
      </dgm:t>
    </dgm:pt>
    <dgm:pt modelId="{35990AFC-9BD7-494D-A723-80AC102CD191}">
      <dgm:prSet/>
      <dgm:spPr/>
      <dgm:t>
        <a:bodyPr/>
        <a:lstStyle/>
        <a:p>
          <a:pPr rtl="0"/>
          <a:r>
            <a:rPr lang="en-US" dirty="0" smtClean="0"/>
            <a:t>Federation Tools</a:t>
          </a:r>
          <a:endParaRPr lang="en-US" dirty="0"/>
        </a:p>
      </dgm:t>
    </dgm:pt>
    <dgm:pt modelId="{F9B9B8EE-F795-2C42-8D48-51BF61F0558D}" type="parTrans" cxnId="{A0B4919C-BA8F-6C45-958E-79419EC0E4CD}">
      <dgm:prSet/>
      <dgm:spPr/>
      <dgm:t>
        <a:bodyPr/>
        <a:lstStyle/>
        <a:p>
          <a:endParaRPr lang="en-US"/>
        </a:p>
      </dgm:t>
    </dgm:pt>
    <dgm:pt modelId="{C1313B7B-EA1B-F542-A2B2-C4EE797398E2}" type="sibTrans" cxnId="{A0B4919C-BA8F-6C45-958E-79419EC0E4CD}">
      <dgm:prSet/>
      <dgm:spPr/>
      <dgm:t>
        <a:bodyPr/>
        <a:lstStyle/>
        <a:p>
          <a:endParaRPr lang="en-US"/>
        </a:p>
      </dgm:t>
    </dgm:pt>
    <dgm:pt modelId="{CD46CB1D-F6C4-0043-A3A9-FE1EA96AF5B5}">
      <dgm:prSet/>
      <dgm:spPr/>
      <dgm:t>
        <a:bodyPr/>
        <a:lstStyle/>
        <a:p>
          <a:pPr rtl="0"/>
          <a:r>
            <a:rPr lang="en-US" dirty="0" smtClean="0"/>
            <a:t>Metadata</a:t>
          </a:r>
          <a:endParaRPr lang="en-US" dirty="0"/>
        </a:p>
      </dgm:t>
    </dgm:pt>
    <dgm:pt modelId="{5BF4A078-715E-C047-96C2-D487AA315C19}" type="parTrans" cxnId="{BE50CE93-1062-1242-BC9E-92531DBBD0EC}">
      <dgm:prSet/>
      <dgm:spPr/>
      <dgm:t>
        <a:bodyPr/>
        <a:lstStyle/>
        <a:p>
          <a:endParaRPr lang="en-US"/>
        </a:p>
      </dgm:t>
    </dgm:pt>
    <dgm:pt modelId="{200CC665-6FF3-9943-A8D7-ACEF26FDD948}" type="sibTrans" cxnId="{BE50CE93-1062-1242-BC9E-92531DBBD0EC}">
      <dgm:prSet/>
      <dgm:spPr/>
      <dgm:t>
        <a:bodyPr/>
        <a:lstStyle/>
        <a:p>
          <a:endParaRPr lang="en-US"/>
        </a:p>
      </dgm:t>
    </dgm:pt>
    <dgm:pt modelId="{4E3BE33E-257C-CC41-B032-842AFB46D4DA}">
      <dgm:prSet/>
      <dgm:spPr/>
      <dgm:t>
        <a:bodyPr/>
        <a:lstStyle/>
        <a:p>
          <a:pPr rtl="0"/>
          <a:r>
            <a:rPr lang="en-US" dirty="0" smtClean="0"/>
            <a:t>Policy</a:t>
          </a:r>
          <a:endParaRPr lang="en-US" dirty="0"/>
        </a:p>
      </dgm:t>
    </dgm:pt>
    <dgm:pt modelId="{42AD98E8-2187-8C43-B112-D1691419D462}" type="parTrans" cxnId="{4677A6B2-0560-8E4D-B826-647DD02A7001}">
      <dgm:prSet/>
      <dgm:spPr/>
      <dgm:t>
        <a:bodyPr/>
        <a:lstStyle/>
        <a:p>
          <a:endParaRPr lang="en-US"/>
        </a:p>
      </dgm:t>
    </dgm:pt>
    <dgm:pt modelId="{9136EE4E-09D2-5D48-A3A9-6823D36A438A}" type="sibTrans" cxnId="{4677A6B2-0560-8E4D-B826-647DD02A7001}">
      <dgm:prSet/>
      <dgm:spPr/>
      <dgm:t>
        <a:bodyPr/>
        <a:lstStyle/>
        <a:p>
          <a:endParaRPr lang="en-US"/>
        </a:p>
      </dgm:t>
    </dgm:pt>
    <dgm:pt modelId="{4337227E-9213-194A-8406-8ED570A99BBD}" type="pres">
      <dgm:prSet presAssocID="{46EFEBA0-65AF-0444-9574-5E350C271611}" presName="compositeShape" presStyleCnt="0">
        <dgm:presLayoutVars>
          <dgm:dir/>
          <dgm:resizeHandles/>
        </dgm:presLayoutVars>
      </dgm:prSet>
      <dgm:spPr/>
      <dgm:t>
        <a:bodyPr/>
        <a:lstStyle/>
        <a:p>
          <a:endParaRPr lang="en-US"/>
        </a:p>
      </dgm:t>
    </dgm:pt>
    <dgm:pt modelId="{CCDBCA4C-D8C5-5F4F-803F-3683AEF523A3}" type="pres">
      <dgm:prSet presAssocID="{46EFEBA0-65AF-0444-9574-5E350C271611}" presName="pyramid" presStyleLbl="node1" presStyleIdx="0" presStyleCnt="1"/>
      <dgm:spPr>
        <a:solidFill>
          <a:schemeClr val="accent1"/>
        </a:solidFill>
      </dgm:spPr>
    </dgm:pt>
    <dgm:pt modelId="{8E88A1BF-BCC4-3F4B-BA9E-114540ABA673}" type="pres">
      <dgm:prSet presAssocID="{46EFEBA0-65AF-0444-9574-5E350C271611}" presName="theList" presStyleCnt="0"/>
      <dgm:spPr/>
    </dgm:pt>
    <dgm:pt modelId="{BEFE5DB1-6D0E-C64F-90F7-12D6C132B415}" type="pres">
      <dgm:prSet presAssocID="{3621AE44-EC0B-4C4D-A3AF-C5183DB616B9}" presName="aNode" presStyleLbl="fgAcc1" presStyleIdx="0" presStyleCnt="6">
        <dgm:presLayoutVars>
          <dgm:bulletEnabled val="1"/>
        </dgm:presLayoutVars>
      </dgm:prSet>
      <dgm:spPr/>
      <dgm:t>
        <a:bodyPr/>
        <a:lstStyle/>
        <a:p>
          <a:endParaRPr lang="en-US"/>
        </a:p>
      </dgm:t>
    </dgm:pt>
    <dgm:pt modelId="{B62E493D-0452-8B45-BC46-26C78527E82B}" type="pres">
      <dgm:prSet presAssocID="{3621AE44-EC0B-4C4D-A3AF-C5183DB616B9}" presName="aSpace" presStyleCnt="0"/>
      <dgm:spPr/>
    </dgm:pt>
    <dgm:pt modelId="{DBC55635-EEA1-424C-B9B1-DF6AEF978CAB}" type="pres">
      <dgm:prSet presAssocID="{3FD4BDB0-FD26-464C-9705-41CE507D9563}" presName="aNode" presStyleLbl="fgAcc1" presStyleIdx="1" presStyleCnt="6">
        <dgm:presLayoutVars>
          <dgm:bulletEnabled val="1"/>
        </dgm:presLayoutVars>
      </dgm:prSet>
      <dgm:spPr/>
      <dgm:t>
        <a:bodyPr/>
        <a:lstStyle/>
        <a:p>
          <a:endParaRPr lang="en-US"/>
        </a:p>
      </dgm:t>
    </dgm:pt>
    <dgm:pt modelId="{76A38165-C1E2-7947-8EE6-B19077A22876}" type="pres">
      <dgm:prSet presAssocID="{3FD4BDB0-FD26-464C-9705-41CE507D9563}" presName="aSpace" presStyleCnt="0"/>
      <dgm:spPr/>
    </dgm:pt>
    <dgm:pt modelId="{6FE626D0-7884-5146-9E22-EE68A0C54116}" type="pres">
      <dgm:prSet presAssocID="{B0EDF8DB-F57F-CC48-B9F1-7E47E7CD0482}" presName="aNode" presStyleLbl="fgAcc1" presStyleIdx="2" presStyleCnt="6">
        <dgm:presLayoutVars>
          <dgm:bulletEnabled val="1"/>
        </dgm:presLayoutVars>
      </dgm:prSet>
      <dgm:spPr/>
      <dgm:t>
        <a:bodyPr/>
        <a:lstStyle/>
        <a:p>
          <a:endParaRPr lang="en-US"/>
        </a:p>
      </dgm:t>
    </dgm:pt>
    <dgm:pt modelId="{008604F4-FB36-D748-8E87-C03D88B126AA}" type="pres">
      <dgm:prSet presAssocID="{B0EDF8DB-F57F-CC48-B9F1-7E47E7CD0482}" presName="aSpace" presStyleCnt="0"/>
      <dgm:spPr/>
    </dgm:pt>
    <dgm:pt modelId="{F4D7962D-CE94-914A-902B-35808C7BDBBD}" type="pres">
      <dgm:prSet presAssocID="{35990AFC-9BD7-494D-A723-80AC102CD191}" presName="aNode" presStyleLbl="fgAcc1" presStyleIdx="3" presStyleCnt="6">
        <dgm:presLayoutVars>
          <dgm:bulletEnabled val="1"/>
        </dgm:presLayoutVars>
      </dgm:prSet>
      <dgm:spPr/>
      <dgm:t>
        <a:bodyPr/>
        <a:lstStyle/>
        <a:p>
          <a:endParaRPr lang="en-US"/>
        </a:p>
      </dgm:t>
    </dgm:pt>
    <dgm:pt modelId="{1C2A2BCC-1685-1445-883D-4999CE07296E}" type="pres">
      <dgm:prSet presAssocID="{35990AFC-9BD7-494D-A723-80AC102CD191}" presName="aSpace" presStyleCnt="0"/>
      <dgm:spPr/>
    </dgm:pt>
    <dgm:pt modelId="{F024FBD8-B80B-F446-850F-F6230791C094}" type="pres">
      <dgm:prSet presAssocID="{CD46CB1D-F6C4-0043-A3A9-FE1EA96AF5B5}" presName="aNode" presStyleLbl="fgAcc1" presStyleIdx="4" presStyleCnt="6">
        <dgm:presLayoutVars>
          <dgm:bulletEnabled val="1"/>
        </dgm:presLayoutVars>
      </dgm:prSet>
      <dgm:spPr/>
      <dgm:t>
        <a:bodyPr/>
        <a:lstStyle/>
        <a:p>
          <a:endParaRPr lang="en-US"/>
        </a:p>
      </dgm:t>
    </dgm:pt>
    <dgm:pt modelId="{C86B9D04-0390-DE4B-AF7F-667E2F84C7E4}" type="pres">
      <dgm:prSet presAssocID="{CD46CB1D-F6C4-0043-A3A9-FE1EA96AF5B5}" presName="aSpace" presStyleCnt="0"/>
      <dgm:spPr/>
    </dgm:pt>
    <dgm:pt modelId="{1A0ED3D3-BD81-B047-A787-7D4BF064DBB3}" type="pres">
      <dgm:prSet presAssocID="{4E3BE33E-257C-CC41-B032-842AFB46D4DA}" presName="aNode" presStyleLbl="fgAcc1" presStyleIdx="5" presStyleCnt="6">
        <dgm:presLayoutVars>
          <dgm:bulletEnabled val="1"/>
        </dgm:presLayoutVars>
      </dgm:prSet>
      <dgm:spPr/>
      <dgm:t>
        <a:bodyPr/>
        <a:lstStyle/>
        <a:p>
          <a:endParaRPr lang="en-US"/>
        </a:p>
      </dgm:t>
    </dgm:pt>
    <dgm:pt modelId="{DE0C886E-9BA2-7547-B1BC-CD6D60275E1E}" type="pres">
      <dgm:prSet presAssocID="{4E3BE33E-257C-CC41-B032-842AFB46D4DA}" presName="aSpace" presStyleCnt="0"/>
      <dgm:spPr/>
    </dgm:pt>
  </dgm:ptLst>
  <dgm:cxnLst>
    <dgm:cxn modelId="{99FE7257-1F4C-8448-9708-54E960AEAACA}" type="presOf" srcId="{4E3BE33E-257C-CC41-B032-842AFB46D4DA}" destId="{1A0ED3D3-BD81-B047-A787-7D4BF064DBB3}" srcOrd="0" destOrd="0" presId="urn:microsoft.com/office/officeart/2005/8/layout/pyramid2"/>
    <dgm:cxn modelId="{57216190-22EB-5746-862E-2686880C63EB}" type="presOf" srcId="{35990AFC-9BD7-494D-A723-80AC102CD191}" destId="{F4D7962D-CE94-914A-902B-35808C7BDBBD}" srcOrd="0" destOrd="0" presId="urn:microsoft.com/office/officeart/2005/8/layout/pyramid2"/>
    <dgm:cxn modelId="{EF7DCE7E-A1C1-F449-8CE8-B2643033110C}" type="presOf" srcId="{46EFEBA0-65AF-0444-9574-5E350C271611}" destId="{4337227E-9213-194A-8406-8ED570A99BBD}" srcOrd="0" destOrd="0" presId="urn:microsoft.com/office/officeart/2005/8/layout/pyramid2"/>
    <dgm:cxn modelId="{DD55DCE6-2F08-0D44-AA8F-B76EAC275819}" type="presOf" srcId="{3FD4BDB0-FD26-464C-9705-41CE507D9563}" destId="{DBC55635-EEA1-424C-B9B1-DF6AEF978CAB}" srcOrd="0" destOrd="0" presId="urn:microsoft.com/office/officeart/2005/8/layout/pyramid2"/>
    <dgm:cxn modelId="{4677A6B2-0560-8E4D-B826-647DD02A7001}" srcId="{46EFEBA0-65AF-0444-9574-5E350C271611}" destId="{4E3BE33E-257C-CC41-B032-842AFB46D4DA}" srcOrd="5" destOrd="0" parTransId="{42AD98E8-2187-8C43-B112-D1691419D462}" sibTransId="{9136EE4E-09D2-5D48-A3A9-6823D36A438A}"/>
    <dgm:cxn modelId="{36203294-EBD8-7049-AD66-C0B913A36438}" type="presOf" srcId="{CD46CB1D-F6C4-0043-A3A9-FE1EA96AF5B5}" destId="{F024FBD8-B80B-F446-850F-F6230791C094}" srcOrd="0" destOrd="0" presId="urn:microsoft.com/office/officeart/2005/8/layout/pyramid2"/>
    <dgm:cxn modelId="{2676CD8C-F075-6746-B2CB-A573F42310BD}" type="presOf" srcId="{B0EDF8DB-F57F-CC48-B9F1-7E47E7CD0482}" destId="{6FE626D0-7884-5146-9E22-EE68A0C54116}" srcOrd="0" destOrd="0" presId="urn:microsoft.com/office/officeart/2005/8/layout/pyramid2"/>
    <dgm:cxn modelId="{910C8228-6604-9344-AD94-3C6004BD3440}" srcId="{46EFEBA0-65AF-0444-9574-5E350C271611}" destId="{3FD4BDB0-FD26-464C-9705-41CE507D9563}" srcOrd="1" destOrd="0" parTransId="{C927861F-6FBD-2F42-B1AB-CB92ECE1F1AB}" sibTransId="{A67146E3-4FDE-5B45-BC0F-BB712688C66B}"/>
    <dgm:cxn modelId="{F9AB8FED-28CE-7E44-BEE9-E06E2D0B01DD}" srcId="{46EFEBA0-65AF-0444-9574-5E350C271611}" destId="{3621AE44-EC0B-4C4D-A3AF-C5183DB616B9}" srcOrd="0" destOrd="0" parTransId="{9DE270FB-E064-BA44-86BD-B80372DBC3AE}" sibTransId="{C4FC7645-C29F-9F42-8E7B-E1C71FFAD53A}"/>
    <dgm:cxn modelId="{BE50CE93-1062-1242-BC9E-92531DBBD0EC}" srcId="{46EFEBA0-65AF-0444-9574-5E350C271611}" destId="{CD46CB1D-F6C4-0043-A3A9-FE1EA96AF5B5}" srcOrd="4" destOrd="0" parTransId="{5BF4A078-715E-C047-96C2-D487AA315C19}" sibTransId="{200CC665-6FF3-9943-A8D7-ACEF26FDD948}"/>
    <dgm:cxn modelId="{A0B4919C-BA8F-6C45-958E-79419EC0E4CD}" srcId="{46EFEBA0-65AF-0444-9574-5E350C271611}" destId="{35990AFC-9BD7-494D-A723-80AC102CD191}" srcOrd="3" destOrd="0" parTransId="{F9B9B8EE-F795-2C42-8D48-51BF61F0558D}" sibTransId="{C1313B7B-EA1B-F542-A2B2-C4EE797398E2}"/>
    <dgm:cxn modelId="{5BA092F6-CA2F-3648-9879-2573689748DA}" srcId="{46EFEBA0-65AF-0444-9574-5E350C271611}" destId="{B0EDF8DB-F57F-CC48-B9F1-7E47E7CD0482}" srcOrd="2" destOrd="0" parTransId="{20985F37-ED31-D540-A867-41C9E0B530CB}" sibTransId="{7E18ED21-6FA9-D843-80D2-2C9E22905DF0}"/>
    <dgm:cxn modelId="{8C2F34F2-C731-4B40-86E9-469CDFEF58FE}" type="presOf" srcId="{3621AE44-EC0B-4C4D-A3AF-C5183DB616B9}" destId="{BEFE5DB1-6D0E-C64F-90F7-12D6C132B415}" srcOrd="0" destOrd="0" presId="urn:microsoft.com/office/officeart/2005/8/layout/pyramid2"/>
    <dgm:cxn modelId="{33BE1F42-913A-C147-8D5D-D6E52F360656}" type="presParOf" srcId="{4337227E-9213-194A-8406-8ED570A99BBD}" destId="{CCDBCA4C-D8C5-5F4F-803F-3683AEF523A3}" srcOrd="0" destOrd="0" presId="urn:microsoft.com/office/officeart/2005/8/layout/pyramid2"/>
    <dgm:cxn modelId="{53FEE67D-CE2E-454B-BCAA-5CBB3DD9E129}" type="presParOf" srcId="{4337227E-9213-194A-8406-8ED570A99BBD}" destId="{8E88A1BF-BCC4-3F4B-BA9E-114540ABA673}" srcOrd="1" destOrd="0" presId="urn:microsoft.com/office/officeart/2005/8/layout/pyramid2"/>
    <dgm:cxn modelId="{BE73E04D-81BD-834B-B175-6E93975A42D4}" type="presParOf" srcId="{8E88A1BF-BCC4-3F4B-BA9E-114540ABA673}" destId="{BEFE5DB1-6D0E-C64F-90F7-12D6C132B415}" srcOrd="0" destOrd="0" presId="urn:microsoft.com/office/officeart/2005/8/layout/pyramid2"/>
    <dgm:cxn modelId="{D8C124C0-8981-B245-BCCA-F2D1A3AA6110}" type="presParOf" srcId="{8E88A1BF-BCC4-3F4B-BA9E-114540ABA673}" destId="{B62E493D-0452-8B45-BC46-26C78527E82B}" srcOrd="1" destOrd="0" presId="urn:microsoft.com/office/officeart/2005/8/layout/pyramid2"/>
    <dgm:cxn modelId="{287C1DB9-C5A2-0D41-A0CA-811F58A0962E}" type="presParOf" srcId="{8E88A1BF-BCC4-3F4B-BA9E-114540ABA673}" destId="{DBC55635-EEA1-424C-B9B1-DF6AEF978CAB}" srcOrd="2" destOrd="0" presId="urn:microsoft.com/office/officeart/2005/8/layout/pyramid2"/>
    <dgm:cxn modelId="{A1472808-5A23-DD44-AF07-D6A3565260EE}" type="presParOf" srcId="{8E88A1BF-BCC4-3F4B-BA9E-114540ABA673}" destId="{76A38165-C1E2-7947-8EE6-B19077A22876}" srcOrd="3" destOrd="0" presId="urn:microsoft.com/office/officeart/2005/8/layout/pyramid2"/>
    <dgm:cxn modelId="{B710EA2E-9216-2441-BDF7-AF95902494F7}" type="presParOf" srcId="{8E88A1BF-BCC4-3F4B-BA9E-114540ABA673}" destId="{6FE626D0-7884-5146-9E22-EE68A0C54116}" srcOrd="4" destOrd="0" presId="urn:microsoft.com/office/officeart/2005/8/layout/pyramid2"/>
    <dgm:cxn modelId="{3FD8B1B5-9681-1C44-A88A-D4761E0146FF}" type="presParOf" srcId="{8E88A1BF-BCC4-3F4B-BA9E-114540ABA673}" destId="{008604F4-FB36-D748-8E87-C03D88B126AA}" srcOrd="5" destOrd="0" presId="urn:microsoft.com/office/officeart/2005/8/layout/pyramid2"/>
    <dgm:cxn modelId="{698062F9-7C54-4340-AE50-2F8065071F6D}" type="presParOf" srcId="{8E88A1BF-BCC4-3F4B-BA9E-114540ABA673}" destId="{F4D7962D-CE94-914A-902B-35808C7BDBBD}" srcOrd="6" destOrd="0" presId="urn:microsoft.com/office/officeart/2005/8/layout/pyramid2"/>
    <dgm:cxn modelId="{8CE17530-22AB-B942-9A34-F666D83E9D5B}" type="presParOf" srcId="{8E88A1BF-BCC4-3F4B-BA9E-114540ABA673}" destId="{1C2A2BCC-1685-1445-883D-4999CE07296E}" srcOrd="7" destOrd="0" presId="urn:microsoft.com/office/officeart/2005/8/layout/pyramid2"/>
    <dgm:cxn modelId="{4E613947-C681-5D42-8E8E-0A6DD4E58343}" type="presParOf" srcId="{8E88A1BF-BCC4-3F4B-BA9E-114540ABA673}" destId="{F024FBD8-B80B-F446-850F-F6230791C094}" srcOrd="8" destOrd="0" presId="urn:microsoft.com/office/officeart/2005/8/layout/pyramid2"/>
    <dgm:cxn modelId="{DB6121EE-852C-2F40-90A7-8CD494DD4D53}" type="presParOf" srcId="{8E88A1BF-BCC4-3F4B-BA9E-114540ABA673}" destId="{C86B9D04-0390-DE4B-AF7F-667E2F84C7E4}" srcOrd="9" destOrd="0" presId="urn:microsoft.com/office/officeart/2005/8/layout/pyramid2"/>
    <dgm:cxn modelId="{65BA91C4-BA60-CE4A-B122-FCD0541CDBD8}" type="presParOf" srcId="{8E88A1BF-BCC4-3F4B-BA9E-114540ABA673}" destId="{1A0ED3D3-BD81-B047-A787-7D4BF064DBB3}" srcOrd="10" destOrd="0" presId="urn:microsoft.com/office/officeart/2005/8/layout/pyramid2"/>
    <dgm:cxn modelId="{F59562F8-5372-5041-B1F5-691CDB9503C7}" type="presParOf" srcId="{8E88A1BF-BCC4-3F4B-BA9E-114540ABA673}" destId="{DE0C886E-9BA2-7547-B1BC-CD6D60275E1E}"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BA9373-ED1D-5B44-92C1-F54961E4CFB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9E03BB37-C74F-194D-9060-A8F9570A30C9}">
      <dgm:prSet/>
      <dgm:spPr>
        <a:solidFill>
          <a:schemeClr val="accent1"/>
        </a:solidFill>
      </dgm:spPr>
      <dgm:t>
        <a:bodyPr/>
        <a:lstStyle/>
        <a:p>
          <a:pPr rtl="0"/>
          <a:r>
            <a:rPr lang="en-US" dirty="0" smtClean="0"/>
            <a:t>Students and researchers</a:t>
          </a:r>
          <a:endParaRPr lang="en-US" dirty="0"/>
        </a:p>
      </dgm:t>
    </dgm:pt>
    <dgm:pt modelId="{CA31456F-404C-344B-91A4-AB87DF450E2B}" type="parTrans" cxnId="{A2226874-76E8-D54F-BEB4-470CCCA82553}">
      <dgm:prSet/>
      <dgm:spPr/>
      <dgm:t>
        <a:bodyPr/>
        <a:lstStyle/>
        <a:p>
          <a:endParaRPr lang="en-US"/>
        </a:p>
      </dgm:t>
    </dgm:pt>
    <dgm:pt modelId="{452130E6-6DD8-1447-A671-280354A2E0EE}" type="sibTrans" cxnId="{A2226874-76E8-D54F-BEB4-470CCCA82553}">
      <dgm:prSet/>
      <dgm:spPr/>
      <dgm:t>
        <a:bodyPr/>
        <a:lstStyle/>
        <a:p>
          <a:endParaRPr lang="en-US"/>
        </a:p>
      </dgm:t>
    </dgm:pt>
    <dgm:pt modelId="{96A277F0-84C1-214F-8031-97F9ADB1FD5F}">
      <dgm:prSet/>
      <dgm:spPr/>
      <dgm:t>
        <a:bodyPr/>
        <a:lstStyle/>
        <a:p>
          <a:pPr rtl="0"/>
          <a:r>
            <a:rPr lang="en-US" smtClean="0"/>
            <a:t>more collaboration opportunities</a:t>
          </a:r>
          <a:endParaRPr lang="en-US"/>
        </a:p>
      </dgm:t>
    </dgm:pt>
    <dgm:pt modelId="{3BB8FED7-6749-CC44-93FB-961BFAC51517}" type="parTrans" cxnId="{02FC6B00-2485-2C41-8DC6-AC90025BAF43}">
      <dgm:prSet/>
      <dgm:spPr/>
      <dgm:t>
        <a:bodyPr/>
        <a:lstStyle/>
        <a:p>
          <a:endParaRPr lang="en-US"/>
        </a:p>
      </dgm:t>
    </dgm:pt>
    <dgm:pt modelId="{F2465AEA-747B-A04B-B9D2-0E237F93788F}" type="sibTrans" cxnId="{02FC6B00-2485-2C41-8DC6-AC90025BAF43}">
      <dgm:prSet/>
      <dgm:spPr/>
      <dgm:t>
        <a:bodyPr/>
        <a:lstStyle/>
        <a:p>
          <a:endParaRPr lang="en-US"/>
        </a:p>
      </dgm:t>
    </dgm:pt>
    <dgm:pt modelId="{E280B749-6379-CD4B-A29E-8FC8CAF85A39}">
      <dgm:prSet/>
      <dgm:spPr/>
      <dgm:t>
        <a:bodyPr/>
        <a:lstStyle/>
        <a:p>
          <a:pPr rtl="0"/>
          <a:r>
            <a:rPr lang="en-US" smtClean="0"/>
            <a:t>potential access to more resources and data</a:t>
          </a:r>
          <a:endParaRPr lang="en-US"/>
        </a:p>
      </dgm:t>
    </dgm:pt>
    <dgm:pt modelId="{E8ED5209-75E4-D745-8C0A-18FF04B454AA}" type="parTrans" cxnId="{EA4EF6BC-6AAD-D147-BF80-93DC72038893}">
      <dgm:prSet/>
      <dgm:spPr/>
      <dgm:t>
        <a:bodyPr/>
        <a:lstStyle/>
        <a:p>
          <a:endParaRPr lang="en-US"/>
        </a:p>
      </dgm:t>
    </dgm:pt>
    <dgm:pt modelId="{64D9B8A0-DB9F-3844-AAD9-DCF1DEC544E8}" type="sibTrans" cxnId="{EA4EF6BC-6AAD-D147-BF80-93DC72038893}">
      <dgm:prSet/>
      <dgm:spPr/>
      <dgm:t>
        <a:bodyPr/>
        <a:lstStyle/>
        <a:p>
          <a:endParaRPr lang="en-US"/>
        </a:p>
      </dgm:t>
    </dgm:pt>
    <dgm:pt modelId="{6BFA0FF7-40E9-B144-8B78-15873B4865A8}">
      <dgm:prSet/>
      <dgm:spPr>
        <a:solidFill>
          <a:schemeClr val="accent1"/>
        </a:solidFill>
      </dgm:spPr>
      <dgm:t>
        <a:bodyPr/>
        <a:lstStyle/>
        <a:p>
          <a:pPr rtl="0"/>
          <a:r>
            <a:rPr lang="en-US" dirty="0" smtClean="0"/>
            <a:t>The research community</a:t>
          </a:r>
          <a:endParaRPr lang="en-US" dirty="0"/>
        </a:p>
      </dgm:t>
    </dgm:pt>
    <dgm:pt modelId="{BE9104D6-5183-7748-A382-4FC7B5467B8D}" type="parTrans" cxnId="{B4C62262-4810-044F-AEFC-6C8D7E8DF535}">
      <dgm:prSet/>
      <dgm:spPr/>
      <dgm:t>
        <a:bodyPr/>
        <a:lstStyle/>
        <a:p>
          <a:endParaRPr lang="en-US"/>
        </a:p>
      </dgm:t>
    </dgm:pt>
    <dgm:pt modelId="{7678334D-811C-EA4D-9ED9-5106569456FB}" type="sibTrans" cxnId="{B4C62262-4810-044F-AEFC-6C8D7E8DF535}">
      <dgm:prSet/>
      <dgm:spPr/>
      <dgm:t>
        <a:bodyPr/>
        <a:lstStyle/>
        <a:p>
          <a:endParaRPr lang="en-US"/>
        </a:p>
      </dgm:t>
    </dgm:pt>
    <dgm:pt modelId="{F4C9BBBA-E07D-9442-8E27-CDA479E3CA2A}">
      <dgm:prSet/>
      <dgm:spPr/>
      <dgm:t>
        <a:bodyPr/>
        <a:lstStyle/>
        <a:p>
          <a:pPr rtl="0"/>
          <a:r>
            <a:rPr lang="en-US" smtClean="0"/>
            <a:t>more efficient utilization of resources</a:t>
          </a:r>
          <a:endParaRPr lang="en-US"/>
        </a:p>
      </dgm:t>
    </dgm:pt>
    <dgm:pt modelId="{A603678E-FE36-A542-B6EB-FCF88120B76C}" type="parTrans" cxnId="{C706B04B-DCD9-4F43-8018-EF9494A5005A}">
      <dgm:prSet/>
      <dgm:spPr/>
      <dgm:t>
        <a:bodyPr/>
        <a:lstStyle/>
        <a:p>
          <a:endParaRPr lang="en-US"/>
        </a:p>
      </dgm:t>
    </dgm:pt>
    <dgm:pt modelId="{E7EE0DC7-E2F5-674E-8CEE-68CB0F77C010}" type="sibTrans" cxnId="{C706B04B-DCD9-4F43-8018-EF9494A5005A}">
      <dgm:prSet/>
      <dgm:spPr/>
      <dgm:t>
        <a:bodyPr/>
        <a:lstStyle/>
        <a:p>
          <a:endParaRPr lang="en-US"/>
        </a:p>
      </dgm:t>
    </dgm:pt>
    <dgm:pt modelId="{4751B540-C6FD-E24D-A108-872A79F08226}">
      <dgm:prSet/>
      <dgm:spPr/>
      <dgm:t>
        <a:bodyPr/>
        <a:lstStyle/>
        <a:p>
          <a:pPr rtl="0"/>
          <a:r>
            <a:rPr lang="en-US" smtClean="0"/>
            <a:t>easier research collaboration – can be setup within hours rather than days/weeks</a:t>
          </a:r>
          <a:endParaRPr lang="en-US"/>
        </a:p>
      </dgm:t>
    </dgm:pt>
    <dgm:pt modelId="{78CA5308-4C8F-2B46-9AD5-DDFAC06092D3}" type="parTrans" cxnId="{EFD4AA24-EBF5-C345-9511-A7064B3622E8}">
      <dgm:prSet/>
      <dgm:spPr/>
      <dgm:t>
        <a:bodyPr/>
        <a:lstStyle/>
        <a:p>
          <a:endParaRPr lang="en-US"/>
        </a:p>
      </dgm:t>
    </dgm:pt>
    <dgm:pt modelId="{265A0402-BCEC-2843-B374-77BB8AA312DC}" type="sibTrans" cxnId="{EFD4AA24-EBF5-C345-9511-A7064B3622E8}">
      <dgm:prSet/>
      <dgm:spPr/>
      <dgm:t>
        <a:bodyPr/>
        <a:lstStyle/>
        <a:p>
          <a:endParaRPr lang="en-US"/>
        </a:p>
      </dgm:t>
    </dgm:pt>
    <dgm:pt modelId="{464FB22F-9C92-0842-AE67-57712F155FC0}">
      <dgm:prSet/>
      <dgm:spPr/>
      <dgm:t>
        <a:bodyPr/>
        <a:lstStyle/>
        <a:p>
          <a:pPr rtl="0"/>
          <a:r>
            <a:rPr lang="en-US" smtClean="0"/>
            <a:t>easier to share or move data between sites/nodes - where relevant</a:t>
          </a:r>
          <a:endParaRPr lang="en-US"/>
        </a:p>
      </dgm:t>
    </dgm:pt>
    <dgm:pt modelId="{2F18E87E-BC2A-2A42-A65C-C8BC2EADC566}" type="parTrans" cxnId="{D3AD776A-2637-1347-88D0-62729A11703A}">
      <dgm:prSet/>
      <dgm:spPr/>
      <dgm:t>
        <a:bodyPr/>
        <a:lstStyle/>
        <a:p>
          <a:endParaRPr lang="en-US"/>
        </a:p>
      </dgm:t>
    </dgm:pt>
    <dgm:pt modelId="{4B36F663-D3DD-2A4B-A34C-447794F01560}" type="sibTrans" cxnId="{D3AD776A-2637-1347-88D0-62729A11703A}">
      <dgm:prSet/>
      <dgm:spPr/>
      <dgm:t>
        <a:bodyPr/>
        <a:lstStyle/>
        <a:p>
          <a:endParaRPr lang="en-US"/>
        </a:p>
      </dgm:t>
    </dgm:pt>
    <dgm:pt modelId="{1B80B003-B402-0240-8E74-9EDBE2F8FE4D}" type="pres">
      <dgm:prSet presAssocID="{1EBA9373-ED1D-5B44-92C1-F54961E4CFB7}" presName="Name0" presStyleCnt="0">
        <dgm:presLayoutVars>
          <dgm:dir/>
          <dgm:animLvl val="lvl"/>
          <dgm:resizeHandles val="exact"/>
        </dgm:presLayoutVars>
      </dgm:prSet>
      <dgm:spPr/>
      <dgm:t>
        <a:bodyPr/>
        <a:lstStyle/>
        <a:p>
          <a:endParaRPr lang="en-US"/>
        </a:p>
      </dgm:t>
    </dgm:pt>
    <dgm:pt modelId="{D61A09DB-D726-5046-BC1A-FA5F93A46541}" type="pres">
      <dgm:prSet presAssocID="{9E03BB37-C74F-194D-9060-A8F9570A30C9}" presName="linNode" presStyleCnt="0"/>
      <dgm:spPr/>
    </dgm:pt>
    <dgm:pt modelId="{94EA899C-5967-8047-A93E-256C1877D4ED}" type="pres">
      <dgm:prSet presAssocID="{9E03BB37-C74F-194D-9060-A8F9570A30C9}" presName="parentText" presStyleLbl="node1" presStyleIdx="0" presStyleCnt="2">
        <dgm:presLayoutVars>
          <dgm:chMax val="1"/>
          <dgm:bulletEnabled val="1"/>
        </dgm:presLayoutVars>
      </dgm:prSet>
      <dgm:spPr/>
      <dgm:t>
        <a:bodyPr/>
        <a:lstStyle/>
        <a:p>
          <a:endParaRPr lang="en-US"/>
        </a:p>
      </dgm:t>
    </dgm:pt>
    <dgm:pt modelId="{E0091625-F8D6-8A46-8C51-DF670AEC0B6C}" type="pres">
      <dgm:prSet presAssocID="{9E03BB37-C74F-194D-9060-A8F9570A30C9}" presName="descendantText" presStyleLbl="alignAccFollowNode1" presStyleIdx="0" presStyleCnt="2">
        <dgm:presLayoutVars>
          <dgm:bulletEnabled val="1"/>
        </dgm:presLayoutVars>
      </dgm:prSet>
      <dgm:spPr/>
      <dgm:t>
        <a:bodyPr/>
        <a:lstStyle/>
        <a:p>
          <a:endParaRPr lang="en-US"/>
        </a:p>
      </dgm:t>
    </dgm:pt>
    <dgm:pt modelId="{1B6C0E14-8084-434D-AAD4-88D3831EFDB6}" type="pres">
      <dgm:prSet presAssocID="{452130E6-6DD8-1447-A671-280354A2E0EE}" presName="sp" presStyleCnt="0"/>
      <dgm:spPr/>
    </dgm:pt>
    <dgm:pt modelId="{985B6377-1E69-674C-B485-8FFB0ACB4C09}" type="pres">
      <dgm:prSet presAssocID="{6BFA0FF7-40E9-B144-8B78-15873B4865A8}" presName="linNode" presStyleCnt="0"/>
      <dgm:spPr/>
    </dgm:pt>
    <dgm:pt modelId="{BFEED52C-9DB5-B446-AD32-7A79C0F2894E}" type="pres">
      <dgm:prSet presAssocID="{6BFA0FF7-40E9-B144-8B78-15873B4865A8}" presName="parentText" presStyleLbl="node1" presStyleIdx="1" presStyleCnt="2">
        <dgm:presLayoutVars>
          <dgm:chMax val="1"/>
          <dgm:bulletEnabled val="1"/>
        </dgm:presLayoutVars>
      </dgm:prSet>
      <dgm:spPr/>
      <dgm:t>
        <a:bodyPr/>
        <a:lstStyle/>
        <a:p>
          <a:endParaRPr lang="en-US"/>
        </a:p>
      </dgm:t>
    </dgm:pt>
    <dgm:pt modelId="{1EF89EBE-CB90-4C4B-A84F-862A7D479436}" type="pres">
      <dgm:prSet presAssocID="{6BFA0FF7-40E9-B144-8B78-15873B4865A8}" presName="descendantText" presStyleLbl="alignAccFollowNode1" presStyleIdx="1" presStyleCnt="2">
        <dgm:presLayoutVars>
          <dgm:bulletEnabled val="1"/>
        </dgm:presLayoutVars>
      </dgm:prSet>
      <dgm:spPr/>
      <dgm:t>
        <a:bodyPr/>
        <a:lstStyle/>
        <a:p>
          <a:endParaRPr lang="en-US"/>
        </a:p>
      </dgm:t>
    </dgm:pt>
  </dgm:ptLst>
  <dgm:cxnLst>
    <dgm:cxn modelId="{02FC6B00-2485-2C41-8DC6-AC90025BAF43}" srcId="{9E03BB37-C74F-194D-9060-A8F9570A30C9}" destId="{96A277F0-84C1-214F-8031-97F9ADB1FD5F}" srcOrd="0" destOrd="0" parTransId="{3BB8FED7-6749-CC44-93FB-961BFAC51517}" sibTransId="{F2465AEA-747B-A04B-B9D2-0E237F93788F}"/>
    <dgm:cxn modelId="{C706B04B-DCD9-4F43-8018-EF9494A5005A}" srcId="{6BFA0FF7-40E9-B144-8B78-15873B4865A8}" destId="{F4C9BBBA-E07D-9442-8E27-CDA479E3CA2A}" srcOrd="0" destOrd="0" parTransId="{A603678E-FE36-A542-B6EB-FCF88120B76C}" sibTransId="{E7EE0DC7-E2F5-674E-8CEE-68CB0F77C010}"/>
    <dgm:cxn modelId="{00E0F4F5-9FFB-F84E-A05E-A6C0D44B7767}" type="presOf" srcId="{9E03BB37-C74F-194D-9060-A8F9570A30C9}" destId="{94EA899C-5967-8047-A93E-256C1877D4ED}" srcOrd="0" destOrd="0" presId="urn:microsoft.com/office/officeart/2005/8/layout/vList5"/>
    <dgm:cxn modelId="{EFD4AA24-EBF5-C345-9511-A7064B3622E8}" srcId="{6BFA0FF7-40E9-B144-8B78-15873B4865A8}" destId="{4751B540-C6FD-E24D-A108-872A79F08226}" srcOrd="1" destOrd="0" parTransId="{78CA5308-4C8F-2B46-9AD5-DDFAC06092D3}" sibTransId="{265A0402-BCEC-2843-B374-77BB8AA312DC}"/>
    <dgm:cxn modelId="{5940FDA1-22FC-194E-B7F1-4A0937CA9C62}" type="presOf" srcId="{96A277F0-84C1-214F-8031-97F9ADB1FD5F}" destId="{E0091625-F8D6-8A46-8C51-DF670AEC0B6C}" srcOrd="0" destOrd="0" presId="urn:microsoft.com/office/officeart/2005/8/layout/vList5"/>
    <dgm:cxn modelId="{71F13CA3-2188-EE4C-AEBA-7A17D4E16EB8}" type="presOf" srcId="{F4C9BBBA-E07D-9442-8E27-CDA479E3CA2A}" destId="{1EF89EBE-CB90-4C4B-A84F-862A7D479436}" srcOrd="0" destOrd="0" presId="urn:microsoft.com/office/officeart/2005/8/layout/vList5"/>
    <dgm:cxn modelId="{31DCEE0A-1379-6A46-8C72-B19B27678CBE}" type="presOf" srcId="{464FB22F-9C92-0842-AE67-57712F155FC0}" destId="{1EF89EBE-CB90-4C4B-A84F-862A7D479436}" srcOrd="0" destOrd="2" presId="urn:microsoft.com/office/officeart/2005/8/layout/vList5"/>
    <dgm:cxn modelId="{3B864E1F-FF18-1046-B30C-45C14F9A14A2}" type="presOf" srcId="{E280B749-6379-CD4B-A29E-8FC8CAF85A39}" destId="{E0091625-F8D6-8A46-8C51-DF670AEC0B6C}" srcOrd="0" destOrd="1" presId="urn:microsoft.com/office/officeart/2005/8/layout/vList5"/>
    <dgm:cxn modelId="{05BC50F7-812C-1D45-8FBB-4ADDA912E896}" type="presOf" srcId="{6BFA0FF7-40E9-B144-8B78-15873B4865A8}" destId="{BFEED52C-9DB5-B446-AD32-7A79C0F2894E}" srcOrd="0" destOrd="0" presId="urn:microsoft.com/office/officeart/2005/8/layout/vList5"/>
    <dgm:cxn modelId="{B4C62262-4810-044F-AEFC-6C8D7E8DF535}" srcId="{1EBA9373-ED1D-5B44-92C1-F54961E4CFB7}" destId="{6BFA0FF7-40E9-B144-8B78-15873B4865A8}" srcOrd="1" destOrd="0" parTransId="{BE9104D6-5183-7748-A382-4FC7B5467B8D}" sibTransId="{7678334D-811C-EA4D-9ED9-5106569456FB}"/>
    <dgm:cxn modelId="{EA4EF6BC-6AAD-D147-BF80-93DC72038893}" srcId="{9E03BB37-C74F-194D-9060-A8F9570A30C9}" destId="{E280B749-6379-CD4B-A29E-8FC8CAF85A39}" srcOrd="1" destOrd="0" parTransId="{E8ED5209-75E4-D745-8C0A-18FF04B454AA}" sibTransId="{64D9B8A0-DB9F-3844-AAD9-DCF1DEC544E8}"/>
    <dgm:cxn modelId="{56CA1881-81AD-4E43-B161-D8C19B7973B1}" type="presOf" srcId="{1EBA9373-ED1D-5B44-92C1-F54961E4CFB7}" destId="{1B80B003-B402-0240-8E74-9EDBE2F8FE4D}" srcOrd="0" destOrd="0" presId="urn:microsoft.com/office/officeart/2005/8/layout/vList5"/>
    <dgm:cxn modelId="{D3AD776A-2637-1347-88D0-62729A11703A}" srcId="{6BFA0FF7-40E9-B144-8B78-15873B4865A8}" destId="{464FB22F-9C92-0842-AE67-57712F155FC0}" srcOrd="2" destOrd="0" parTransId="{2F18E87E-BC2A-2A42-A65C-C8BC2EADC566}" sibTransId="{4B36F663-D3DD-2A4B-A34C-447794F01560}"/>
    <dgm:cxn modelId="{097099B4-CC55-C44F-939F-4694FFE64B6A}" type="presOf" srcId="{4751B540-C6FD-E24D-A108-872A79F08226}" destId="{1EF89EBE-CB90-4C4B-A84F-862A7D479436}" srcOrd="0" destOrd="1" presId="urn:microsoft.com/office/officeart/2005/8/layout/vList5"/>
    <dgm:cxn modelId="{A2226874-76E8-D54F-BEB4-470CCCA82553}" srcId="{1EBA9373-ED1D-5B44-92C1-F54961E4CFB7}" destId="{9E03BB37-C74F-194D-9060-A8F9570A30C9}" srcOrd="0" destOrd="0" parTransId="{CA31456F-404C-344B-91A4-AB87DF450E2B}" sibTransId="{452130E6-6DD8-1447-A671-280354A2E0EE}"/>
    <dgm:cxn modelId="{6276A43F-6982-6243-931F-3BCA6B21714F}" type="presParOf" srcId="{1B80B003-B402-0240-8E74-9EDBE2F8FE4D}" destId="{D61A09DB-D726-5046-BC1A-FA5F93A46541}" srcOrd="0" destOrd="0" presId="urn:microsoft.com/office/officeart/2005/8/layout/vList5"/>
    <dgm:cxn modelId="{78F1BE68-F997-884D-89FD-24EC85528827}" type="presParOf" srcId="{D61A09DB-D726-5046-BC1A-FA5F93A46541}" destId="{94EA899C-5967-8047-A93E-256C1877D4ED}" srcOrd="0" destOrd="0" presId="urn:microsoft.com/office/officeart/2005/8/layout/vList5"/>
    <dgm:cxn modelId="{5041B323-8DF8-E048-B601-7791928D3C9E}" type="presParOf" srcId="{D61A09DB-D726-5046-BC1A-FA5F93A46541}" destId="{E0091625-F8D6-8A46-8C51-DF670AEC0B6C}" srcOrd="1" destOrd="0" presId="urn:microsoft.com/office/officeart/2005/8/layout/vList5"/>
    <dgm:cxn modelId="{8766C3CA-E4D4-D04A-8293-FD390405B9D3}" type="presParOf" srcId="{1B80B003-B402-0240-8E74-9EDBE2F8FE4D}" destId="{1B6C0E14-8084-434D-AAD4-88D3831EFDB6}" srcOrd="1" destOrd="0" presId="urn:microsoft.com/office/officeart/2005/8/layout/vList5"/>
    <dgm:cxn modelId="{1D2DA052-55CE-C54F-BEA5-0ACA48D39C7B}" type="presParOf" srcId="{1B80B003-B402-0240-8E74-9EDBE2F8FE4D}" destId="{985B6377-1E69-674C-B485-8FFB0ACB4C09}" srcOrd="2" destOrd="0" presId="urn:microsoft.com/office/officeart/2005/8/layout/vList5"/>
    <dgm:cxn modelId="{5E5F4929-4848-E44B-B2E1-EEB984630237}" type="presParOf" srcId="{985B6377-1E69-674C-B485-8FFB0ACB4C09}" destId="{BFEED52C-9DB5-B446-AD32-7A79C0F2894E}" srcOrd="0" destOrd="0" presId="urn:microsoft.com/office/officeart/2005/8/layout/vList5"/>
    <dgm:cxn modelId="{D2E1806C-B7EC-C64F-8F25-1D264B0B3500}" type="presParOf" srcId="{985B6377-1E69-674C-B485-8FFB0ACB4C09}" destId="{1EF89EBE-CB90-4C4B-A84F-862A7D47943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058939-39A8-5044-A320-D5DC30A3FDE1}"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178E579D-622F-A74A-8503-029C87F853A7}">
      <dgm:prSet/>
      <dgm:spPr>
        <a:solidFill>
          <a:schemeClr val="accent1"/>
        </a:solidFill>
      </dgm:spPr>
      <dgm:t>
        <a:bodyPr/>
        <a:lstStyle/>
        <a:p>
          <a:pPr rtl="0"/>
          <a:r>
            <a:rPr lang="en-US" dirty="0" smtClean="0"/>
            <a:t>The campus or institution</a:t>
          </a:r>
          <a:endParaRPr lang="en-US" dirty="0"/>
        </a:p>
      </dgm:t>
    </dgm:pt>
    <dgm:pt modelId="{6F763C8F-008B-9E40-9C72-12B0D627BF1F}" type="parTrans" cxnId="{90254C50-961A-244F-B9BB-05301BD1988C}">
      <dgm:prSet/>
      <dgm:spPr/>
      <dgm:t>
        <a:bodyPr/>
        <a:lstStyle/>
        <a:p>
          <a:endParaRPr lang="en-US"/>
        </a:p>
      </dgm:t>
    </dgm:pt>
    <dgm:pt modelId="{FDB7FE42-5E6E-7A40-8BA6-5910C03D2AA0}" type="sibTrans" cxnId="{90254C50-961A-244F-B9BB-05301BD1988C}">
      <dgm:prSet/>
      <dgm:spPr/>
      <dgm:t>
        <a:bodyPr/>
        <a:lstStyle/>
        <a:p>
          <a:endParaRPr lang="en-US"/>
        </a:p>
      </dgm:t>
    </dgm:pt>
    <dgm:pt modelId="{696B6AC4-E0F7-CA4A-BA7A-78A8337EA431}">
      <dgm:prSet/>
      <dgm:spPr/>
      <dgm:t>
        <a:bodyPr/>
        <a:lstStyle/>
        <a:p>
          <a:pPr rtl="0"/>
          <a:r>
            <a:rPr lang="en-US" smtClean="0"/>
            <a:t>a solidly branded institutional identity which improves the overall reputation of the organization</a:t>
          </a:r>
          <a:endParaRPr lang="en-US"/>
        </a:p>
      </dgm:t>
    </dgm:pt>
    <dgm:pt modelId="{527B452E-B456-004F-87FB-E7993254A45E}" type="parTrans" cxnId="{6B9C96E8-9BB0-CB4F-BB51-E77B32E1C225}">
      <dgm:prSet/>
      <dgm:spPr/>
      <dgm:t>
        <a:bodyPr/>
        <a:lstStyle/>
        <a:p>
          <a:endParaRPr lang="en-US"/>
        </a:p>
      </dgm:t>
    </dgm:pt>
    <dgm:pt modelId="{49BDC6FA-AFF7-3F43-9733-14A931F60DEC}" type="sibTrans" cxnId="{6B9C96E8-9BB0-CB4F-BB51-E77B32E1C225}">
      <dgm:prSet/>
      <dgm:spPr/>
      <dgm:t>
        <a:bodyPr/>
        <a:lstStyle/>
        <a:p>
          <a:endParaRPr lang="en-US"/>
        </a:p>
      </dgm:t>
    </dgm:pt>
    <dgm:pt modelId="{A876674D-1E18-DF48-B1F3-14D8287F2A4A}">
      <dgm:prSet/>
      <dgm:spPr/>
      <dgm:t>
        <a:bodyPr/>
        <a:lstStyle/>
        <a:p>
          <a:pPr rtl="0"/>
          <a:r>
            <a:rPr lang="en-US" smtClean="0"/>
            <a:t>a stronger security profile for the network</a:t>
          </a:r>
          <a:endParaRPr lang="en-US"/>
        </a:p>
      </dgm:t>
    </dgm:pt>
    <dgm:pt modelId="{F2DA29FD-9E1C-2140-B648-9BA4E9D6A1E4}" type="parTrans" cxnId="{47DE855B-4066-EE41-8E4D-091468A6831B}">
      <dgm:prSet/>
      <dgm:spPr/>
      <dgm:t>
        <a:bodyPr/>
        <a:lstStyle/>
        <a:p>
          <a:endParaRPr lang="en-US"/>
        </a:p>
      </dgm:t>
    </dgm:pt>
    <dgm:pt modelId="{A9161BF3-B5B1-CE4B-A7D7-94E4B0B80856}" type="sibTrans" cxnId="{47DE855B-4066-EE41-8E4D-091468A6831B}">
      <dgm:prSet/>
      <dgm:spPr/>
      <dgm:t>
        <a:bodyPr/>
        <a:lstStyle/>
        <a:p>
          <a:endParaRPr lang="en-US"/>
        </a:p>
      </dgm:t>
    </dgm:pt>
    <dgm:pt modelId="{6DB52521-8A90-EF4F-B401-3CD07288A317}">
      <dgm:prSet/>
      <dgm:spPr/>
      <dgm:t>
        <a:bodyPr/>
        <a:lstStyle/>
        <a:p>
          <a:pPr rtl="0"/>
          <a:r>
            <a:rPr lang="en-US" smtClean="0"/>
            <a:t>an ability to logically budget for the network based on actual data (who is on the system, how quickly is it growing, where are the bottlenecks)</a:t>
          </a:r>
          <a:endParaRPr lang="en-US"/>
        </a:p>
      </dgm:t>
    </dgm:pt>
    <dgm:pt modelId="{AEDF447C-0AD8-364F-B0D5-740C0829A70E}" type="parTrans" cxnId="{B0FCEFAE-0E99-FD42-B231-18103D0EDFC0}">
      <dgm:prSet/>
      <dgm:spPr/>
      <dgm:t>
        <a:bodyPr/>
        <a:lstStyle/>
        <a:p>
          <a:endParaRPr lang="en-US"/>
        </a:p>
      </dgm:t>
    </dgm:pt>
    <dgm:pt modelId="{7D642163-1A45-884D-BCDD-54BE93733E79}" type="sibTrans" cxnId="{B0FCEFAE-0E99-FD42-B231-18103D0EDFC0}">
      <dgm:prSet/>
      <dgm:spPr/>
      <dgm:t>
        <a:bodyPr/>
        <a:lstStyle/>
        <a:p>
          <a:endParaRPr lang="en-US"/>
        </a:p>
      </dgm:t>
    </dgm:pt>
    <dgm:pt modelId="{112DAF4E-5B8B-AB40-9D9C-24BB31D3963B}">
      <dgm:prSet/>
      <dgm:spPr/>
      <dgm:t>
        <a:bodyPr/>
        <a:lstStyle/>
        <a:p>
          <a:pPr rtl="0"/>
          <a:r>
            <a:rPr lang="en-US" smtClean="0"/>
            <a:t>fewer bilateral contracts; more organizations can function under a common framework</a:t>
          </a:r>
          <a:endParaRPr lang="en-US"/>
        </a:p>
      </dgm:t>
    </dgm:pt>
    <dgm:pt modelId="{EC7DAF01-279F-D241-A4DE-B7608E01B3EC}" type="parTrans" cxnId="{F3DE6F29-021E-F049-8C48-D4EDA211F211}">
      <dgm:prSet/>
      <dgm:spPr/>
      <dgm:t>
        <a:bodyPr/>
        <a:lstStyle/>
        <a:p>
          <a:endParaRPr lang="en-US"/>
        </a:p>
      </dgm:t>
    </dgm:pt>
    <dgm:pt modelId="{C5630F6D-29FD-D14A-967E-0C13EBED57EF}" type="sibTrans" cxnId="{F3DE6F29-021E-F049-8C48-D4EDA211F211}">
      <dgm:prSet/>
      <dgm:spPr/>
      <dgm:t>
        <a:bodyPr/>
        <a:lstStyle/>
        <a:p>
          <a:endParaRPr lang="en-US"/>
        </a:p>
      </dgm:t>
    </dgm:pt>
    <dgm:pt modelId="{2DD819BA-8685-0C47-AAAF-C0FAEE2BB428}" type="pres">
      <dgm:prSet presAssocID="{68058939-39A8-5044-A320-D5DC30A3FDE1}" presName="Name0" presStyleCnt="0">
        <dgm:presLayoutVars>
          <dgm:dir/>
          <dgm:animLvl val="lvl"/>
          <dgm:resizeHandles val="exact"/>
        </dgm:presLayoutVars>
      </dgm:prSet>
      <dgm:spPr/>
      <dgm:t>
        <a:bodyPr/>
        <a:lstStyle/>
        <a:p>
          <a:endParaRPr lang="en-US"/>
        </a:p>
      </dgm:t>
    </dgm:pt>
    <dgm:pt modelId="{62AA6744-1F17-894E-AD35-93ABC1475AD7}" type="pres">
      <dgm:prSet presAssocID="{178E579D-622F-A74A-8503-029C87F853A7}" presName="linNode" presStyleCnt="0"/>
      <dgm:spPr/>
    </dgm:pt>
    <dgm:pt modelId="{9B879B9F-B580-A846-BDE5-D2BEFC059C11}" type="pres">
      <dgm:prSet presAssocID="{178E579D-622F-A74A-8503-029C87F853A7}" presName="parentText" presStyleLbl="node1" presStyleIdx="0" presStyleCnt="1">
        <dgm:presLayoutVars>
          <dgm:chMax val="1"/>
          <dgm:bulletEnabled val="1"/>
        </dgm:presLayoutVars>
      </dgm:prSet>
      <dgm:spPr/>
      <dgm:t>
        <a:bodyPr/>
        <a:lstStyle/>
        <a:p>
          <a:endParaRPr lang="en-US"/>
        </a:p>
      </dgm:t>
    </dgm:pt>
    <dgm:pt modelId="{955EC621-A145-EA48-9BC7-1F7B4695419F}" type="pres">
      <dgm:prSet presAssocID="{178E579D-622F-A74A-8503-029C87F853A7}" presName="descendantText" presStyleLbl="alignAccFollowNode1" presStyleIdx="0" presStyleCnt="1">
        <dgm:presLayoutVars>
          <dgm:bulletEnabled val="1"/>
        </dgm:presLayoutVars>
      </dgm:prSet>
      <dgm:spPr/>
      <dgm:t>
        <a:bodyPr/>
        <a:lstStyle/>
        <a:p>
          <a:endParaRPr lang="en-US"/>
        </a:p>
      </dgm:t>
    </dgm:pt>
  </dgm:ptLst>
  <dgm:cxnLst>
    <dgm:cxn modelId="{6E4F9CCA-4EA9-7D48-BE99-3E25C210F37B}" type="presOf" srcId="{178E579D-622F-A74A-8503-029C87F853A7}" destId="{9B879B9F-B580-A846-BDE5-D2BEFC059C11}" srcOrd="0" destOrd="0" presId="urn:microsoft.com/office/officeart/2005/8/layout/vList5"/>
    <dgm:cxn modelId="{BB708802-E06D-354D-AB5C-2C13E0FA3929}" type="presOf" srcId="{112DAF4E-5B8B-AB40-9D9C-24BB31D3963B}" destId="{955EC621-A145-EA48-9BC7-1F7B4695419F}" srcOrd="0" destOrd="3" presId="urn:microsoft.com/office/officeart/2005/8/layout/vList5"/>
    <dgm:cxn modelId="{F3DE6F29-021E-F049-8C48-D4EDA211F211}" srcId="{178E579D-622F-A74A-8503-029C87F853A7}" destId="{112DAF4E-5B8B-AB40-9D9C-24BB31D3963B}" srcOrd="3" destOrd="0" parTransId="{EC7DAF01-279F-D241-A4DE-B7608E01B3EC}" sibTransId="{C5630F6D-29FD-D14A-967E-0C13EBED57EF}"/>
    <dgm:cxn modelId="{67F52FD0-D973-6548-A539-7BDD10CDD3AF}" type="presOf" srcId="{68058939-39A8-5044-A320-D5DC30A3FDE1}" destId="{2DD819BA-8685-0C47-AAAF-C0FAEE2BB428}" srcOrd="0" destOrd="0" presId="urn:microsoft.com/office/officeart/2005/8/layout/vList5"/>
    <dgm:cxn modelId="{15B3914A-A253-0A43-8913-18E4E860F96D}" type="presOf" srcId="{6DB52521-8A90-EF4F-B401-3CD07288A317}" destId="{955EC621-A145-EA48-9BC7-1F7B4695419F}" srcOrd="0" destOrd="2" presId="urn:microsoft.com/office/officeart/2005/8/layout/vList5"/>
    <dgm:cxn modelId="{B0FCEFAE-0E99-FD42-B231-18103D0EDFC0}" srcId="{178E579D-622F-A74A-8503-029C87F853A7}" destId="{6DB52521-8A90-EF4F-B401-3CD07288A317}" srcOrd="2" destOrd="0" parTransId="{AEDF447C-0AD8-364F-B0D5-740C0829A70E}" sibTransId="{7D642163-1A45-884D-BCDD-54BE93733E79}"/>
    <dgm:cxn modelId="{6B9C96E8-9BB0-CB4F-BB51-E77B32E1C225}" srcId="{178E579D-622F-A74A-8503-029C87F853A7}" destId="{696B6AC4-E0F7-CA4A-BA7A-78A8337EA431}" srcOrd="0" destOrd="0" parTransId="{527B452E-B456-004F-87FB-E7993254A45E}" sibTransId="{49BDC6FA-AFF7-3F43-9733-14A931F60DEC}"/>
    <dgm:cxn modelId="{E99B7270-B9E2-4046-9D25-3A12C48ECE38}" type="presOf" srcId="{A876674D-1E18-DF48-B1F3-14D8287F2A4A}" destId="{955EC621-A145-EA48-9BC7-1F7B4695419F}" srcOrd="0" destOrd="1" presId="urn:microsoft.com/office/officeart/2005/8/layout/vList5"/>
    <dgm:cxn modelId="{47DE855B-4066-EE41-8E4D-091468A6831B}" srcId="{178E579D-622F-A74A-8503-029C87F853A7}" destId="{A876674D-1E18-DF48-B1F3-14D8287F2A4A}" srcOrd="1" destOrd="0" parTransId="{F2DA29FD-9E1C-2140-B648-9BA4E9D6A1E4}" sibTransId="{A9161BF3-B5B1-CE4B-A7D7-94E4B0B80856}"/>
    <dgm:cxn modelId="{90254C50-961A-244F-B9BB-05301BD1988C}" srcId="{68058939-39A8-5044-A320-D5DC30A3FDE1}" destId="{178E579D-622F-A74A-8503-029C87F853A7}" srcOrd="0" destOrd="0" parTransId="{6F763C8F-008B-9E40-9C72-12B0D627BF1F}" sibTransId="{FDB7FE42-5E6E-7A40-8BA6-5910C03D2AA0}"/>
    <dgm:cxn modelId="{705CCE8D-C4BC-FF45-B8BC-1E0C21D3D769}" type="presOf" srcId="{696B6AC4-E0F7-CA4A-BA7A-78A8337EA431}" destId="{955EC621-A145-EA48-9BC7-1F7B4695419F}" srcOrd="0" destOrd="0" presId="urn:microsoft.com/office/officeart/2005/8/layout/vList5"/>
    <dgm:cxn modelId="{3052DDFA-D250-354D-BECB-C47D9423A050}" type="presParOf" srcId="{2DD819BA-8685-0C47-AAAF-C0FAEE2BB428}" destId="{62AA6744-1F17-894E-AD35-93ABC1475AD7}" srcOrd="0" destOrd="0" presId="urn:microsoft.com/office/officeart/2005/8/layout/vList5"/>
    <dgm:cxn modelId="{E40DEE27-9A22-EF45-BBC9-C79D2C534F98}" type="presParOf" srcId="{62AA6744-1F17-894E-AD35-93ABC1475AD7}" destId="{9B879B9F-B580-A846-BDE5-D2BEFC059C11}" srcOrd="0" destOrd="0" presId="urn:microsoft.com/office/officeart/2005/8/layout/vList5"/>
    <dgm:cxn modelId="{4FDDF7DD-DF71-E541-B807-CA96FB264B02}" type="presParOf" srcId="{62AA6744-1F17-894E-AD35-93ABC1475AD7}" destId="{955EC621-A145-EA48-9BC7-1F7B4695419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0D3DA3-EBC8-1948-A7B7-2EF63A19BB0D}"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GB"/>
        </a:p>
      </dgm:t>
    </dgm:pt>
    <dgm:pt modelId="{AA6781B4-C74F-B64B-B735-6C8E6D814650}">
      <dgm:prSet/>
      <dgm:spPr>
        <a:solidFill>
          <a:schemeClr val="accent1"/>
        </a:solidFill>
      </dgm:spPr>
      <dgm:t>
        <a:bodyPr/>
        <a:lstStyle/>
        <a:p>
          <a:pPr rtl="0"/>
          <a:r>
            <a:rPr lang="en-GB" dirty="0" smtClean="0"/>
            <a:t>Reduces work</a:t>
          </a:r>
          <a:endParaRPr lang="en-GB" dirty="0"/>
        </a:p>
      </dgm:t>
    </dgm:pt>
    <dgm:pt modelId="{BFDE0ADA-7B93-0547-871D-1B9E38CDF411}" type="parTrans" cxnId="{48E0C690-0B11-044F-9DC4-EF7D9940820C}">
      <dgm:prSet/>
      <dgm:spPr/>
      <dgm:t>
        <a:bodyPr/>
        <a:lstStyle/>
        <a:p>
          <a:endParaRPr lang="en-GB"/>
        </a:p>
      </dgm:t>
    </dgm:pt>
    <dgm:pt modelId="{1BDB3A6F-7828-AA4B-87E3-052831FD346D}" type="sibTrans" cxnId="{48E0C690-0B11-044F-9DC4-EF7D9940820C}">
      <dgm:prSet/>
      <dgm:spPr/>
      <dgm:t>
        <a:bodyPr/>
        <a:lstStyle/>
        <a:p>
          <a:endParaRPr lang="en-GB"/>
        </a:p>
      </dgm:t>
    </dgm:pt>
    <dgm:pt modelId="{6C4D2485-5179-9D48-B691-C3D361CE27C8}">
      <dgm:prSet/>
      <dgm:spPr/>
      <dgm:t>
        <a:bodyPr/>
        <a:lstStyle/>
        <a:p>
          <a:pPr rtl="0"/>
          <a:r>
            <a:rPr lang="en-GB" dirty="0" smtClean="0"/>
            <a:t>Authentication-related calls to Penn State University’s helpdesk dropped by 85% after they installed Shibboleth</a:t>
          </a:r>
          <a:endParaRPr lang="en-GB" dirty="0"/>
        </a:p>
      </dgm:t>
    </dgm:pt>
    <dgm:pt modelId="{C0447DD3-B75F-EA4E-B405-8AAA2CEB3E35}" type="parTrans" cxnId="{672923C7-6F61-D249-9C30-9676FC23D97D}">
      <dgm:prSet/>
      <dgm:spPr/>
      <dgm:t>
        <a:bodyPr/>
        <a:lstStyle/>
        <a:p>
          <a:endParaRPr lang="en-GB"/>
        </a:p>
      </dgm:t>
    </dgm:pt>
    <dgm:pt modelId="{1D100BFD-60FD-8440-843C-79A78E77C27C}" type="sibTrans" cxnId="{672923C7-6F61-D249-9C30-9676FC23D97D}">
      <dgm:prSet/>
      <dgm:spPr/>
      <dgm:t>
        <a:bodyPr/>
        <a:lstStyle/>
        <a:p>
          <a:endParaRPr lang="en-GB"/>
        </a:p>
      </dgm:t>
    </dgm:pt>
    <dgm:pt modelId="{BDA46B01-BDB0-2046-96E7-D8451418244C}">
      <dgm:prSet/>
      <dgm:spPr>
        <a:solidFill>
          <a:schemeClr val="accent1"/>
        </a:solidFill>
      </dgm:spPr>
      <dgm:t>
        <a:bodyPr/>
        <a:lstStyle/>
        <a:p>
          <a:pPr rtl="0"/>
          <a:r>
            <a:rPr lang="en-GB" dirty="0" smtClean="0"/>
            <a:t>Provides current data</a:t>
          </a:r>
          <a:endParaRPr lang="en-GB" dirty="0"/>
        </a:p>
      </dgm:t>
    </dgm:pt>
    <dgm:pt modelId="{9C07BC9E-781D-AD47-99D7-B14775380753}" type="parTrans" cxnId="{CD5D92A0-1623-4449-90EA-D9E4815280C5}">
      <dgm:prSet/>
      <dgm:spPr/>
      <dgm:t>
        <a:bodyPr/>
        <a:lstStyle/>
        <a:p>
          <a:endParaRPr lang="en-GB"/>
        </a:p>
      </dgm:t>
    </dgm:pt>
    <dgm:pt modelId="{FF5FBAAE-298F-524C-96F2-6BAD4C463C10}" type="sibTrans" cxnId="{CD5D92A0-1623-4449-90EA-D9E4815280C5}">
      <dgm:prSet/>
      <dgm:spPr/>
      <dgm:t>
        <a:bodyPr/>
        <a:lstStyle/>
        <a:p>
          <a:endParaRPr lang="en-GB"/>
        </a:p>
      </dgm:t>
    </dgm:pt>
    <dgm:pt modelId="{CDEC0A34-BD1E-FA41-A562-55ED069547DB}">
      <dgm:prSet/>
      <dgm:spPr/>
      <dgm:t>
        <a:bodyPr/>
        <a:lstStyle/>
        <a:p>
          <a:pPr rtl="0"/>
          <a:r>
            <a:rPr lang="en-GB" dirty="0" smtClean="0"/>
            <a:t>Studies of applications that maintain user data show that the majority of data is out of date.  Are you “protecting” your app with stale data?</a:t>
          </a:r>
          <a:endParaRPr lang="en-GB" dirty="0"/>
        </a:p>
      </dgm:t>
    </dgm:pt>
    <dgm:pt modelId="{7D6D6095-098E-B04E-8A8C-1F9651682650}" type="parTrans" cxnId="{1131DFC1-8ED0-BC48-BBA5-A63E06716E42}">
      <dgm:prSet/>
      <dgm:spPr/>
      <dgm:t>
        <a:bodyPr/>
        <a:lstStyle/>
        <a:p>
          <a:endParaRPr lang="en-GB"/>
        </a:p>
      </dgm:t>
    </dgm:pt>
    <dgm:pt modelId="{8C69EEA4-B4DB-404F-A588-C26A8173ED52}" type="sibTrans" cxnId="{1131DFC1-8ED0-BC48-BBA5-A63E06716E42}">
      <dgm:prSet/>
      <dgm:spPr/>
      <dgm:t>
        <a:bodyPr/>
        <a:lstStyle/>
        <a:p>
          <a:endParaRPr lang="en-GB"/>
        </a:p>
      </dgm:t>
    </dgm:pt>
    <dgm:pt modelId="{E0C0D285-B65A-774A-AA63-1F025B13CC93}">
      <dgm:prSet/>
      <dgm:spPr>
        <a:solidFill>
          <a:schemeClr val="accent1"/>
        </a:solidFill>
      </dgm:spPr>
      <dgm:t>
        <a:bodyPr/>
        <a:lstStyle/>
        <a:p>
          <a:pPr rtl="0"/>
          <a:r>
            <a:rPr lang="en-GB" dirty="0" smtClean="0"/>
            <a:t>Insulation from service compromises</a:t>
          </a:r>
          <a:endParaRPr lang="en-GB" dirty="0"/>
        </a:p>
      </dgm:t>
    </dgm:pt>
    <dgm:pt modelId="{10B165AA-E69B-9648-B647-5678D18122DF}" type="parTrans" cxnId="{0BF22581-4C59-1644-A0BF-71713652E8A5}">
      <dgm:prSet/>
      <dgm:spPr/>
      <dgm:t>
        <a:bodyPr/>
        <a:lstStyle/>
        <a:p>
          <a:endParaRPr lang="en-GB"/>
        </a:p>
      </dgm:t>
    </dgm:pt>
    <dgm:pt modelId="{780D8590-79BC-654F-B40E-C9A43EDD6AFB}" type="sibTrans" cxnId="{0BF22581-4C59-1644-A0BF-71713652E8A5}">
      <dgm:prSet/>
      <dgm:spPr/>
      <dgm:t>
        <a:bodyPr/>
        <a:lstStyle/>
        <a:p>
          <a:endParaRPr lang="en-GB"/>
        </a:p>
      </dgm:t>
    </dgm:pt>
    <dgm:pt modelId="{77C61E87-FFBA-BD49-85CA-6AC93F308017}">
      <dgm:prSet/>
      <dgm:spPr/>
      <dgm:t>
        <a:bodyPr/>
        <a:lstStyle/>
        <a:p>
          <a:pPr rtl="0"/>
          <a:r>
            <a:rPr lang="en-GB" dirty="0" smtClean="0"/>
            <a:t>In FIM data is pushed to services as needed.  If those services are compromised the attacker can’t get everyone’s data.</a:t>
          </a:r>
          <a:endParaRPr lang="en-GB" dirty="0"/>
        </a:p>
      </dgm:t>
    </dgm:pt>
    <dgm:pt modelId="{9086DF5E-5E35-DE46-AAF1-D0B8376478E3}" type="parTrans" cxnId="{9118E38F-DFB9-5C41-B05C-FE9138116956}">
      <dgm:prSet/>
      <dgm:spPr/>
      <dgm:t>
        <a:bodyPr/>
        <a:lstStyle/>
        <a:p>
          <a:endParaRPr lang="en-GB"/>
        </a:p>
      </dgm:t>
    </dgm:pt>
    <dgm:pt modelId="{1F330A2E-CF97-0F49-8D2D-B720EBDCD85F}" type="sibTrans" cxnId="{9118E38F-DFB9-5C41-B05C-FE9138116956}">
      <dgm:prSet/>
      <dgm:spPr/>
      <dgm:t>
        <a:bodyPr/>
        <a:lstStyle/>
        <a:p>
          <a:endParaRPr lang="en-GB"/>
        </a:p>
      </dgm:t>
    </dgm:pt>
    <dgm:pt modelId="{19827DA9-6E59-0045-B2DE-31E72373B687}">
      <dgm:prSet/>
      <dgm:spPr>
        <a:solidFill>
          <a:schemeClr val="accent1"/>
        </a:solidFill>
      </dgm:spPr>
      <dgm:t>
        <a:bodyPr/>
        <a:lstStyle/>
        <a:p>
          <a:pPr rtl="0"/>
          <a:r>
            <a:rPr lang="en-GB" dirty="0" smtClean="0"/>
            <a:t>Minimize attack surface area</a:t>
          </a:r>
          <a:endParaRPr lang="en-GB" dirty="0"/>
        </a:p>
      </dgm:t>
    </dgm:pt>
    <dgm:pt modelId="{E045C2C5-F892-5946-9B9B-91851C98D1BE}" type="parTrans" cxnId="{F28A4EA8-AA68-E848-B564-2FB05F5ABCF2}">
      <dgm:prSet/>
      <dgm:spPr/>
      <dgm:t>
        <a:bodyPr/>
        <a:lstStyle/>
        <a:p>
          <a:endParaRPr lang="en-GB"/>
        </a:p>
      </dgm:t>
    </dgm:pt>
    <dgm:pt modelId="{C6795729-049E-0446-955C-7B47D1428C5C}" type="sibTrans" cxnId="{F28A4EA8-AA68-E848-B564-2FB05F5ABCF2}">
      <dgm:prSet/>
      <dgm:spPr/>
      <dgm:t>
        <a:bodyPr/>
        <a:lstStyle/>
        <a:p>
          <a:endParaRPr lang="en-GB"/>
        </a:p>
      </dgm:t>
    </dgm:pt>
    <dgm:pt modelId="{EA1EF1B8-FB67-D24D-8C30-13ED63A21309}">
      <dgm:prSet/>
      <dgm:spPr/>
      <dgm:t>
        <a:bodyPr/>
        <a:lstStyle/>
        <a:p>
          <a:pPr rtl="0"/>
          <a:r>
            <a:rPr lang="en-GB" dirty="0" smtClean="0"/>
            <a:t>Only the IdP needs to be able to contact user data stores.  All effort can be focused on securing this one connection instead of one or more connections per service.</a:t>
          </a:r>
          <a:endParaRPr lang="en-GB" dirty="0"/>
        </a:p>
      </dgm:t>
    </dgm:pt>
    <dgm:pt modelId="{3CF2FE6D-AAB5-8747-A77E-D12E22B3C472}" type="parTrans" cxnId="{91F9CE45-369C-BA42-B761-028952438B99}">
      <dgm:prSet/>
      <dgm:spPr/>
      <dgm:t>
        <a:bodyPr/>
        <a:lstStyle/>
        <a:p>
          <a:endParaRPr lang="en-GB"/>
        </a:p>
      </dgm:t>
    </dgm:pt>
    <dgm:pt modelId="{8AF4EB57-EED9-0645-9F32-1FD0EC1C8B70}" type="sibTrans" cxnId="{91F9CE45-369C-BA42-B761-028952438B99}">
      <dgm:prSet/>
      <dgm:spPr/>
      <dgm:t>
        <a:bodyPr/>
        <a:lstStyle/>
        <a:p>
          <a:endParaRPr lang="en-GB"/>
        </a:p>
      </dgm:t>
    </dgm:pt>
    <dgm:pt modelId="{68A4A1E4-ED08-6645-BA5B-082C00F686E7}" type="pres">
      <dgm:prSet presAssocID="{690D3DA3-EBC8-1948-A7B7-2EF63A19BB0D}" presName="Name0" presStyleCnt="0">
        <dgm:presLayoutVars>
          <dgm:dir/>
          <dgm:animLvl val="lvl"/>
          <dgm:resizeHandles val="exact"/>
        </dgm:presLayoutVars>
      </dgm:prSet>
      <dgm:spPr/>
      <dgm:t>
        <a:bodyPr/>
        <a:lstStyle/>
        <a:p>
          <a:endParaRPr lang="en-GB"/>
        </a:p>
      </dgm:t>
    </dgm:pt>
    <dgm:pt modelId="{7D3D7A94-8F76-694E-A5CC-9ED793743FFE}" type="pres">
      <dgm:prSet presAssocID="{AA6781B4-C74F-B64B-B735-6C8E6D814650}" presName="linNode" presStyleCnt="0"/>
      <dgm:spPr/>
    </dgm:pt>
    <dgm:pt modelId="{37883D5E-47A1-0744-9D17-9AE64D3A4D23}" type="pres">
      <dgm:prSet presAssocID="{AA6781B4-C74F-B64B-B735-6C8E6D814650}" presName="parentText" presStyleLbl="node1" presStyleIdx="0" presStyleCnt="4">
        <dgm:presLayoutVars>
          <dgm:chMax val="1"/>
          <dgm:bulletEnabled val="1"/>
        </dgm:presLayoutVars>
      </dgm:prSet>
      <dgm:spPr/>
      <dgm:t>
        <a:bodyPr/>
        <a:lstStyle/>
        <a:p>
          <a:endParaRPr lang="en-GB"/>
        </a:p>
      </dgm:t>
    </dgm:pt>
    <dgm:pt modelId="{2F32ED59-3F6E-CA46-ADF0-301D7F5B7DDC}" type="pres">
      <dgm:prSet presAssocID="{AA6781B4-C74F-B64B-B735-6C8E6D814650}" presName="descendantText" presStyleLbl="alignAccFollowNode1" presStyleIdx="0" presStyleCnt="4">
        <dgm:presLayoutVars>
          <dgm:bulletEnabled val="1"/>
        </dgm:presLayoutVars>
      </dgm:prSet>
      <dgm:spPr/>
      <dgm:t>
        <a:bodyPr/>
        <a:lstStyle/>
        <a:p>
          <a:endParaRPr lang="en-GB"/>
        </a:p>
      </dgm:t>
    </dgm:pt>
    <dgm:pt modelId="{EE63520A-F84A-204A-928E-02D3FD7094A1}" type="pres">
      <dgm:prSet presAssocID="{1BDB3A6F-7828-AA4B-87E3-052831FD346D}" presName="sp" presStyleCnt="0"/>
      <dgm:spPr/>
    </dgm:pt>
    <dgm:pt modelId="{299812BF-3CCE-6C45-9E2F-397043383405}" type="pres">
      <dgm:prSet presAssocID="{BDA46B01-BDB0-2046-96E7-D8451418244C}" presName="linNode" presStyleCnt="0"/>
      <dgm:spPr/>
    </dgm:pt>
    <dgm:pt modelId="{E39BAF01-F473-6440-8233-D0E5ABD64E2F}" type="pres">
      <dgm:prSet presAssocID="{BDA46B01-BDB0-2046-96E7-D8451418244C}" presName="parentText" presStyleLbl="node1" presStyleIdx="1" presStyleCnt="4">
        <dgm:presLayoutVars>
          <dgm:chMax val="1"/>
          <dgm:bulletEnabled val="1"/>
        </dgm:presLayoutVars>
      </dgm:prSet>
      <dgm:spPr/>
      <dgm:t>
        <a:bodyPr/>
        <a:lstStyle/>
        <a:p>
          <a:endParaRPr lang="en-GB"/>
        </a:p>
      </dgm:t>
    </dgm:pt>
    <dgm:pt modelId="{85098C7C-BB8F-E24D-BE8B-D46220CFBC36}" type="pres">
      <dgm:prSet presAssocID="{BDA46B01-BDB0-2046-96E7-D8451418244C}" presName="descendantText" presStyleLbl="alignAccFollowNode1" presStyleIdx="1" presStyleCnt="4">
        <dgm:presLayoutVars>
          <dgm:bulletEnabled val="1"/>
        </dgm:presLayoutVars>
      </dgm:prSet>
      <dgm:spPr/>
      <dgm:t>
        <a:bodyPr/>
        <a:lstStyle/>
        <a:p>
          <a:endParaRPr lang="en-GB"/>
        </a:p>
      </dgm:t>
    </dgm:pt>
    <dgm:pt modelId="{D08E6EF6-5D1F-0141-9880-4E82315D25A9}" type="pres">
      <dgm:prSet presAssocID="{FF5FBAAE-298F-524C-96F2-6BAD4C463C10}" presName="sp" presStyleCnt="0"/>
      <dgm:spPr/>
    </dgm:pt>
    <dgm:pt modelId="{91C86B9D-1BD8-5D41-A9B9-D3FD1F11681C}" type="pres">
      <dgm:prSet presAssocID="{E0C0D285-B65A-774A-AA63-1F025B13CC93}" presName="linNode" presStyleCnt="0"/>
      <dgm:spPr/>
    </dgm:pt>
    <dgm:pt modelId="{ED95B48B-C088-AE40-8D07-486404D3D583}" type="pres">
      <dgm:prSet presAssocID="{E0C0D285-B65A-774A-AA63-1F025B13CC93}" presName="parentText" presStyleLbl="node1" presStyleIdx="2" presStyleCnt="4">
        <dgm:presLayoutVars>
          <dgm:chMax val="1"/>
          <dgm:bulletEnabled val="1"/>
        </dgm:presLayoutVars>
      </dgm:prSet>
      <dgm:spPr/>
      <dgm:t>
        <a:bodyPr/>
        <a:lstStyle/>
        <a:p>
          <a:endParaRPr lang="en-GB"/>
        </a:p>
      </dgm:t>
    </dgm:pt>
    <dgm:pt modelId="{86EE7BBB-11CB-C549-B412-C2943F05B206}" type="pres">
      <dgm:prSet presAssocID="{E0C0D285-B65A-774A-AA63-1F025B13CC93}" presName="descendantText" presStyleLbl="alignAccFollowNode1" presStyleIdx="2" presStyleCnt="4">
        <dgm:presLayoutVars>
          <dgm:bulletEnabled val="1"/>
        </dgm:presLayoutVars>
      </dgm:prSet>
      <dgm:spPr/>
      <dgm:t>
        <a:bodyPr/>
        <a:lstStyle/>
        <a:p>
          <a:endParaRPr lang="en-GB"/>
        </a:p>
      </dgm:t>
    </dgm:pt>
    <dgm:pt modelId="{E34E5C49-E750-3040-90AB-D0F45D6A451D}" type="pres">
      <dgm:prSet presAssocID="{780D8590-79BC-654F-B40E-C9A43EDD6AFB}" presName="sp" presStyleCnt="0"/>
      <dgm:spPr/>
    </dgm:pt>
    <dgm:pt modelId="{AAEB1F12-5524-7A41-9960-F443BA47F47A}" type="pres">
      <dgm:prSet presAssocID="{19827DA9-6E59-0045-B2DE-31E72373B687}" presName="linNode" presStyleCnt="0"/>
      <dgm:spPr/>
    </dgm:pt>
    <dgm:pt modelId="{852AC0B8-4946-E044-BC55-291D8A791D3F}" type="pres">
      <dgm:prSet presAssocID="{19827DA9-6E59-0045-B2DE-31E72373B687}" presName="parentText" presStyleLbl="node1" presStyleIdx="3" presStyleCnt="4">
        <dgm:presLayoutVars>
          <dgm:chMax val="1"/>
          <dgm:bulletEnabled val="1"/>
        </dgm:presLayoutVars>
      </dgm:prSet>
      <dgm:spPr/>
      <dgm:t>
        <a:bodyPr/>
        <a:lstStyle/>
        <a:p>
          <a:endParaRPr lang="en-GB"/>
        </a:p>
      </dgm:t>
    </dgm:pt>
    <dgm:pt modelId="{A34AF0B0-55EE-7D48-953C-A5C8FF9EFCF7}" type="pres">
      <dgm:prSet presAssocID="{19827DA9-6E59-0045-B2DE-31E72373B687}" presName="descendantText" presStyleLbl="alignAccFollowNode1" presStyleIdx="3" presStyleCnt="4">
        <dgm:presLayoutVars>
          <dgm:bulletEnabled val="1"/>
        </dgm:presLayoutVars>
      </dgm:prSet>
      <dgm:spPr/>
      <dgm:t>
        <a:bodyPr/>
        <a:lstStyle/>
        <a:p>
          <a:endParaRPr lang="en-GB"/>
        </a:p>
      </dgm:t>
    </dgm:pt>
  </dgm:ptLst>
  <dgm:cxnLst>
    <dgm:cxn modelId="{9118E38F-DFB9-5C41-B05C-FE9138116956}" srcId="{E0C0D285-B65A-774A-AA63-1F025B13CC93}" destId="{77C61E87-FFBA-BD49-85CA-6AC93F308017}" srcOrd="0" destOrd="0" parTransId="{9086DF5E-5E35-DE46-AAF1-D0B8376478E3}" sibTransId="{1F330A2E-CF97-0F49-8D2D-B720EBDCD85F}"/>
    <dgm:cxn modelId="{6C07CCD7-ECF3-8346-896A-CFF06308E847}" type="presOf" srcId="{CDEC0A34-BD1E-FA41-A562-55ED069547DB}" destId="{85098C7C-BB8F-E24D-BE8B-D46220CFBC36}" srcOrd="0" destOrd="0" presId="urn:microsoft.com/office/officeart/2005/8/layout/vList5"/>
    <dgm:cxn modelId="{F28A4EA8-AA68-E848-B564-2FB05F5ABCF2}" srcId="{690D3DA3-EBC8-1948-A7B7-2EF63A19BB0D}" destId="{19827DA9-6E59-0045-B2DE-31E72373B687}" srcOrd="3" destOrd="0" parTransId="{E045C2C5-F892-5946-9B9B-91851C98D1BE}" sibTransId="{C6795729-049E-0446-955C-7B47D1428C5C}"/>
    <dgm:cxn modelId="{91F9CE45-369C-BA42-B761-028952438B99}" srcId="{19827DA9-6E59-0045-B2DE-31E72373B687}" destId="{EA1EF1B8-FB67-D24D-8C30-13ED63A21309}" srcOrd="0" destOrd="0" parTransId="{3CF2FE6D-AAB5-8747-A77E-D12E22B3C472}" sibTransId="{8AF4EB57-EED9-0645-9F32-1FD0EC1C8B70}"/>
    <dgm:cxn modelId="{599CB448-9EB1-6F48-BF4C-AFB84D876DB8}" type="presOf" srcId="{6C4D2485-5179-9D48-B691-C3D361CE27C8}" destId="{2F32ED59-3F6E-CA46-ADF0-301D7F5B7DDC}" srcOrd="0" destOrd="0" presId="urn:microsoft.com/office/officeart/2005/8/layout/vList5"/>
    <dgm:cxn modelId="{16267F20-B709-ED44-8E4A-B915E9542F7E}" type="presOf" srcId="{EA1EF1B8-FB67-D24D-8C30-13ED63A21309}" destId="{A34AF0B0-55EE-7D48-953C-A5C8FF9EFCF7}" srcOrd="0" destOrd="0" presId="urn:microsoft.com/office/officeart/2005/8/layout/vList5"/>
    <dgm:cxn modelId="{28B67667-9278-3C46-8A74-F86CF0043614}" type="presOf" srcId="{BDA46B01-BDB0-2046-96E7-D8451418244C}" destId="{E39BAF01-F473-6440-8233-D0E5ABD64E2F}" srcOrd="0" destOrd="0" presId="urn:microsoft.com/office/officeart/2005/8/layout/vList5"/>
    <dgm:cxn modelId="{A3E1C2D0-4CD3-EA48-82C3-18F6B83A14B6}" type="presOf" srcId="{E0C0D285-B65A-774A-AA63-1F025B13CC93}" destId="{ED95B48B-C088-AE40-8D07-486404D3D583}" srcOrd="0" destOrd="0" presId="urn:microsoft.com/office/officeart/2005/8/layout/vList5"/>
    <dgm:cxn modelId="{CD5D92A0-1623-4449-90EA-D9E4815280C5}" srcId="{690D3DA3-EBC8-1948-A7B7-2EF63A19BB0D}" destId="{BDA46B01-BDB0-2046-96E7-D8451418244C}" srcOrd="1" destOrd="0" parTransId="{9C07BC9E-781D-AD47-99D7-B14775380753}" sibTransId="{FF5FBAAE-298F-524C-96F2-6BAD4C463C10}"/>
    <dgm:cxn modelId="{FD78357C-EE02-3D40-998A-D81736D508B5}" type="presOf" srcId="{690D3DA3-EBC8-1948-A7B7-2EF63A19BB0D}" destId="{68A4A1E4-ED08-6645-BA5B-082C00F686E7}" srcOrd="0" destOrd="0" presId="urn:microsoft.com/office/officeart/2005/8/layout/vList5"/>
    <dgm:cxn modelId="{1131DFC1-8ED0-BC48-BBA5-A63E06716E42}" srcId="{BDA46B01-BDB0-2046-96E7-D8451418244C}" destId="{CDEC0A34-BD1E-FA41-A562-55ED069547DB}" srcOrd="0" destOrd="0" parTransId="{7D6D6095-098E-B04E-8A8C-1F9651682650}" sibTransId="{8C69EEA4-B4DB-404F-A588-C26A8173ED52}"/>
    <dgm:cxn modelId="{48E0C690-0B11-044F-9DC4-EF7D9940820C}" srcId="{690D3DA3-EBC8-1948-A7B7-2EF63A19BB0D}" destId="{AA6781B4-C74F-B64B-B735-6C8E6D814650}" srcOrd="0" destOrd="0" parTransId="{BFDE0ADA-7B93-0547-871D-1B9E38CDF411}" sibTransId="{1BDB3A6F-7828-AA4B-87E3-052831FD346D}"/>
    <dgm:cxn modelId="{7103E3A9-AD73-2C48-8357-914E803BE577}" type="presOf" srcId="{19827DA9-6E59-0045-B2DE-31E72373B687}" destId="{852AC0B8-4946-E044-BC55-291D8A791D3F}" srcOrd="0" destOrd="0" presId="urn:microsoft.com/office/officeart/2005/8/layout/vList5"/>
    <dgm:cxn modelId="{672923C7-6F61-D249-9C30-9676FC23D97D}" srcId="{AA6781B4-C74F-B64B-B735-6C8E6D814650}" destId="{6C4D2485-5179-9D48-B691-C3D361CE27C8}" srcOrd="0" destOrd="0" parTransId="{C0447DD3-B75F-EA4E-B405-8AAA2CEB3E35}" sibTransId="{1D100BFD-60FD-8440-843C-79A78E77C27C}"/>
    <dgm:cxn modelId="{E0675F32-7BA8-9644-849A-3C560D2F99B0}" type="presOf" srcId="{77C61E87-FFBA-BD49-85CA-6AC93F308017}" destId="{86EE7BBB-11CB-C549-B412-C2943F05B206}" srcOrd="0" destOrd="0" presId="urn:microsoft.com/office/officeart/2005/8/layout/vList5"/>
    <dgm:cxn modelId="{E2053E32-DCFB-5A46-B676-E596B335A8F9}" type="presOf" srcId="{AA6781B4-C74F-B64B-B735-6C8E6D814650}" destId="{37883D5E-47A1-0744-9D17-9AE64D3A4D23}" srcOrd="0" destOrd="0" presId="urn:microsoft.com/office/officeart/2005/8/layout/vList5"/>
    <dgm:cxn modelId="{0BF22581-4C59-1644-A0BF-71713652E8A5}" srcId="{690D3DA3-EBC8-1948-A7B7-2EF63A19BB0D}" destId="{E0C0D285-B65A-774A-AA63-1F025B13CC93}" srcOrd="2" destOrd="0" parTransId="{10B165AA-E69B-9648-B647-5678D18122DF}" sibTransId="{780D8590-79BC-654F-B40E-C9A43EDD6AFB}"/>
    <dgm:cxn modelId="{5566C77C-DBE4-0B47-8EEA-791EE1C416DF}" type="presParOf" srcId="{68A4A1E4-ED08-6645-BA5B-082C00F686E7}" destId="{7D3D7A94-8F76-694E-A5CC-9ED793743FFE}" srcOrd="0" destOrd="0" presId="urn:microsoft.com/office/officeart/2005/8/layout/vList5"/>
    <dgm:cxn modelId="{92F9E64A-698F-4D46-A9AC-181C135B2127}" type="presParOf" srcId="{7D3D7A94-8F76-694E-A5CC-9ED793743FFE}" destId="{37883D5E-47A1-0744-9D17-9AE64D3A4D23}" srcOrd="0" destOrd="0" presId="urn:microsoft.com/office/officeart/2005/8/layout/vList5"/>
    <dgm:cxn modelId="{47763D7D-E22E-9947-914D-9A9805C865EC}" type="presParOf" srcId="{7D3D7A94-8F76-694E-A5CC-9ED793743FFE}" destId="{2F32ED59-3F6E-CA46-ADF0-301D7F5B7DDC}" srcOrd="1" destOrd="0" presId="urn:microsoft.com/office/officeart/2005/8/layout/vList5"/>
    <dgm:cxn modelId="{8BEAFD4E-8472-F840-ABD3-D6AF9E2E2C14}" type="presParOf" srcId="{68A4A1E4-ED08-6645-BA5B-082C00F686E7}" destId="{EE63520A-F84A-204A-928E-02D3FD7094A1}" srcOrd="1" destOrd="0" presId="urn:microsoft.com/office/officeart/2005/8/layout/vList5"/>
    <dgm:cxn modelId="{832134FB-D3B7-3A49-9C77-EB6D37272DED}" type="presParOf" srcId="{68A4A1E4-ED08-6645-BA5B-082C00F686E7}" destId="{299812BF-3CCE-6C45-9E2F-397043383405}" srcOrd="2" destOrd="0" presId="urn:microsoft.com/office/officeart/2005/8/layout/vList5"/>
    <dgm:cxn modelId="{8FF0D726-CF4D-F94E-9B03-6D2CF8D51D28}" type="presParOf" srcId="{299812BF-3CCE-6C45-9E2F-397043383405}" destId="{E39BAF01-F473-6440-8233-D0E5ABD64E2F}" srcOrd="0" destOrd="0" presId="urn:microsoft.com/office/officeart/2005/8/layout/vList5"/>
    <dgm:cxn modelId="{6A706E3C-40B5-3949-9863-B4FB0ABE56C7}" type="presParOf" srcId="{299812BF-3CCE-6C45-9E2F-397043383405}" destId="{85098C7C-BB8F-E24D-BE8B-D46220CFBC36}" srcOrd="1" destOrd="0" presId="urn:microsoft.com/office/officeart/2005/8/layout/vList5"/>
    <dgm:cxn modelId="{FCDB484F-ABE9-494D-B95A-048A509C5892}" type="presParOf" srcId="{68A4A1E4-ED08-6645-BA5B-082C00F686E7}" destId="{D08E6EF6-5D1F-0141-9880-4E82315D25A9}" srcOrd="3" destOrd="0" presId="urn:microsoft.com/office/officeart/2005/8/layout/vList5"/>
    <dgm:cxn modelId="{4836AD07-8091-1E4E-976B-128F7F5C609E}" type="presParOf" srcId="{68A4A1E4-ED08-6645-BA5B-082C00F686E7}" destId="{91C86B9D-1BD8-5D41-A9B9-D3FD1F11681C}" srcOrd="4" destOrd="0" presId="urn:microsoft.com/office/officeart/2005/8/layout/vList5"/>
    <dgm:cxn modelId="{0FC1C29D-CE37-044B-AC31-E78E6F4033B3}" type="presParOf" srcId="{91C86B9D-1BD8-5D41-A9B9-D3FD1F11681C}" destId="{ED95B48B-C088-AE40-8D07-486404D3D583}" srcOrd="0" destOrd="0" presId="urn:microsoft.com/office/officeart/2005/8/layout/vList5"/>
    <dgm:cxn modelId="{F36F097A-E5E1-BB48-ABFA-DA4A323A2F58}" type="presParOf" srcId="{91C86B9D-1BD8-5D41-A9B9-D3FD1F11681C}" destId="{86EE7BBB-11CB-C549-B412-C2943F05B206}" srcOrd="1" destOrd="0" presId="urn:microsoft.com/office/officeart/2005/8/layout/vList5"/>
    <dgm:cxn modelId="{95B1D3FF-11CF-6A4E-9C24-939825050EC2}" type="presParOf" srcId="{68A4A1E4-ED08-6645-BA5B-082C00F686E7}" destId="{E34E5C49-E750-3040-90AB-D0F45D6A451D}" srcOrd="5" destOrd="0" presId="urn:microsoft.com/office/officeart/2005/8/layout/vList5"/>
    <dgm:cxn modelId="{93D0323C-91F8-E840-BD29-B627615D62C9}" type="presParOf" srcId="{68A4A1E4-ED08-6645-BA5B-082C00F686E7}" destId="{AAEB1F12-5524-7A41-9960-F443BA47F47A}" srcOrd="6" destOrd="0" presId="urn:microsoft.com/office/officeart/2005/8/layout/vList5"/>
    <dgm:cxn modelId="{6C66FEED-28D3-5D48-9DF1-F08249C15007}" type="presParOf" srcId="{AAEB1F12-5524-7A41-9960-F443BA47F47A}" destId="{852AC0B8-4946-E044-BC55-291D8A791D3F}" srcOrd="0" destOrd="0" presId="urn:microsoft.com/office/officeart/2005/8/layout/vList5"/>
    <dgm:cxn modelId="{8CFD8B64-F6F2-A94D-B3F7-489901F03756}" type="presParOf" srcId="{AAEB1F12-5524-7A41-9960-F443BA47F47A}" destId="{A34AF0B0-55EE-7D48-953C-A5C8FF9EFCF7}" srcOrd="1" destOrd="0" presId="urn:microsoft.com/office/officeart/2005/8/layout/vList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ED10F-D638-184D-902F-34B4C2382E92}">
      <dsp:nvSpPr>
        <dsp:cNvPr id="0" name=""/>
        <dsp:cNvSpPr/>
      </dsp:nvSpPr>
      <dsp:spPr>
        <a:xfrm>
          <a:off x="1004" y="1615640"/>
          <a:ext cx="1645518" cy="1645518"/>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90558" tIns="13970" rIns="90558" bIns="13970" numCol="1" spcCol="1270" anchor="ctr" anchorCtr="0">
          <a:noAutofit/>
        </a:bodyPr>
        <a:lstStyle/>
        <a:p>
          <a:pPr lvl="0" algn="ctr" defTabSz="488950" rtl="0">
            <a:lnSpc>
              <a:spcPct val="90000"/>
            </a:lnSpc>
            <a:spcBef>
              <a:spcPct val="0"/>
            </a:spcBef>
            <a:spcAft>
              <a:spcPct val="35000"/>
            </a:spcAft>
          </a:pPr>
          <a:r>
            <a:rPr lang="en-US" sz="1100" kern="1200" dirty="0" smtClean="0"/>
            <a:t>Why identity management is important, and what federations have to offer</a:t>
          </a:r>
          <a:endParaRPr lang="en-US" sz="1100" kern="1200" dirty="0"/>
        </a:p>
      </dsp:txBody>
      <dsp:txXfrm>
        <a:off x="241985" y="1856621"/>
        <a:ext cx="1163556" cy="1163556"/>
      </dsp:txXfrm>
    </dsp:sp>
    <dsp:sp modelId="{D08414F2-1F03-2849-A68F-862CD95A74F9}">
      <dsp:nvSpPr>
        <dsp:cNvPr id="0" name=""/>
        <dsp:cNvSpPr/>
      </dsp:nvSpPr>
      <dsp:spPr>
        <a:xfrm>
          <a:off x="1317419" y="1615640"/>
          <a:ext cx="1645518" cy="1645518"/>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90558" tIns="13970" rIns="90558" bIns="13970" numCol="1" spcCol="1270" anchor="ctr" anchorCtr="0">
          <a:noAutofit/>
        </a:bodyPr>
        <a:lstStyle/>
        <a:p>
          <a:pPr lvl="0" algn="ctr" defTabSz="488950" rtl="0">
            <a:lnSpc>
              <a:spcPct val="90000"/>
            </a:lnSpc>
            <a:spcBef>
              <a:spcPct val="0"/>
            </a:spcBef>
            <a:spcAft>
              <a:spcPct val="35000"/>
            </a:spcAft>
          </a:pPr>
          <a:r>
            <a:rPr lang="en-US" sz="1100" kern="1200" dirty="0" smtClean="0"/>
            <a:t>How to bring identity management and identity federation to your campus or region</a:t>
          </a:r>
          <a:endParaRPr lang="en-US" sz="1100" kern="1200" dirty="0"/>
        </a:p>
      </dsp:txBody>
      <dsp:txXfrm>
        <a:off x="1558400" y="1856621"/>
        <a:ext cx="1163556" cy="1163556"/>
      </dsp:txXfrm>
    </dsp:sp>
    <dsp:sp modelId="{7D7F63B9-364B-034D-AAC1-EA32B011FD44}">
      <dsp:nvSpPr>
        <dsp:cNvPr id="0" name=""/>
        <dsp:cNvSpPr/>
      </dsp:nvSpPr>
      <dsp:spPr>
        <a:xfrm>
          <a:off x="2633833" y="1615640"/>
          <a:ext cx="1645518" cy="1645518"/>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90558" tIns="13970" rIns="90558" bIns="13970" numCol="1" spcCol="1270" anchor="ctr" anchorCtr="0">
          <a:noAutofit/>
        </a:bodyPr>
        <a:lstStyle/>
        <a:p>
          <a:pPr lvl="0" algn="ctr" defTabSz="488950" rtl="0">
            <a:lnSpc>
              <a:spcPct val="90000"/>
            </a:lnSpc>
            <a:spcBef>
              <a:spcPct val="0"/>
            </a:spcBef>
            <a:spcAft>
              <a:spcPct val="35000"/>
            </a:spcAft>
          </a:pPr>
          <a:r>
            <a:rPr lang="en-US" sz="1100" kern="1200" dirty="0" smtClean="0"/>
            <a:t>How identity federation can enable campus services and research</a:t>
          </a:r>
          <a:endParaRPr lang="en-US" sz="1100" kern="1200" dirty="0"/>
        </a:p>
      </dsp:txBody>
      <dsp:txXfrm>
        <a:off x="2874814" y="1856621"/>
        <a:ext cx="1163556" cy="1163556"/>
      </dsp:txXfrm>
    </dsp:sp>
    <dsp:sp modelId="{F9D5BF02-1F9A-6241-817C-5377547E121F}">
      <dsp:nvSpPr>
        <dsp:cNvPr id="0" name=""/>
        <dsp:cNvSpPr/>
      </dsp:nvSpPr>
      <dsp:spPr>
        <a:xfrm>
          <a:off x="3950248" y="1615640"/>
          <a:ext cx="1645518" cy="1645518"/>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90558" tIns="13970" rIns="90558" bIns="13970" numCol="1" spcCol="1270" anchor="ctr" anchorCtr="0">
          <a:noAutofit/>
        </a:bodyPr>
        <a:lstStyle/>
        <a:p>
          <a:pPr lvl="0" algn="ctr" defTabSz="488950" rtl="0">
            <a:lnSpc>
              <a:spcPct val="90000"/>
            </a:lnSpc>
            <a:spcBef>
              <a:spcPct val="0"/>
            </a:spcBef>
            <a:spcAft>
              <a:spcPct val="35000"/>
            </a:spcAft>
          </a:pPr>
          <a:r>
            <a:rPr lang="en-US" sz="1100" kern="1200" dirty="0" smtClean="0"/>
            <a:t>How to build a business model that in support of identity federation on your campus</a:t>
          </a:r>
          <a:endParaRPr lang="en-US" sz="1100" kern="1200" dirty="0"/>
        </a:p>
      </dsp:txBody>
      <dsp:txXfrm>
        <a:off x="4191229" y="1856621"/>
        <a:ext cx="1163556" cy="1163556"/>
      </dsp:txXfrm>
    </dsp:sp>
    <dsp:sp modelId="{4322B4ED-6F07-4841-8C22-322430F9233F}">
      <dsp:nvSpPr>
        <dsp:cNvPr id="0" name=""/>
        <dsp:cNvSpPr/>
      </dsp:nvSpPr>
      <dsp:spPr>
        <a:xfrm>
          <a:off x="5266662" y="1615640"/>
          <a:ext cx="1645518" cy="1645518"/>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90558" tIns="13970" rIns="90558" bIns="13970" numCol="1" spcCol="1270" anchor="ctr" anchorCtr="0">
          <a:noAutofit/>
        </a:bodyPr>
        <a:lstStyle/>
        <a:p>
          <a:pPr lvl="0" algn="ctr" defTabSz="488950" rtl="0">
            <a:lnSpc>
              <a:spcPct val="90000"/>
            </a:lnSpc>
            <a:spcBef>
              <a:spcPct val="0"/>
            </a:spcBef>
            <a:spcAft>
              <a:spcPct val="35000"/>
            </a:spcAft>
          </a:pPr>
          <a:r>
            <a:rPr lang="en-US" sz="1100" kern="1200" dirty="0" smtClean="0"/>
            <a:t>What policies and operational practices you need to have in place</a:t>
          </a:r>
          <a:endParaRPr lang="en-US" sz="1100" kern="1200" dirty="0"/>
        </a:p>
      </dsp:txBody>
      <dsp:txXfrm>
        <a:off x="5507643" y="1856621"/>
        <a:ext cx="1163556" cy="1163556"/>
      </dsp:txXfrm>
    </dsp:sp>
    <dsp:sp modelId="{7A379E2A-42D2-F74F-8E70-FCAFF62A29E1}">
      <dsp:nvSpPr>
        <dsp:cNvPr id="0" name=""/>
        <dsp:cNvSpPr/>
      </dsp:nvSpPr>
      <dsp:spPr>
        <a:xfrm>
          <a:off x="6583077" y="1615640"/>
          <a:ext cx="1645518" cy="1645518"/>
        </a:xfrm>
        <a:prstGeom prst="ellipse">
          <a:avLst/>
        </a:prstGeom>
        <a:gradFill rotWithShape="0">
          <a:gsLst>
            <a:gs pos="0">
              <a:schemeClr val="accent1">
                <a:alpha val="50000"/>
                <a:hueOff val="0"/>
                <a:satOff val="0"/>
                <a:lumOff val="0"/>
                <a:alphaOff val="0"/>
                <a:shade val="70000"/>
                <a:satMod val="150000"/>
              </a:schemeClr>
            </a:gs>
            <a:gs pos="34000">
              <a:schemeClr val="accent1">
                <a:alpha val="50000"/>
                <a:hueOff val="0"/>
                <a:satOff val="0"/>
                <a:lumOff val="0"/>
                <a:alphaOff val="0"/>
                <a:shade val="70000"/>
                <a:satMod val="140000"/>
              </a:schemeClr>
            </a:gs>
            <a:gs pos="70000">
              <a:schemeClr val="accent1">
                <a:alpha val="50000"/>
                <a:hueOff val="0"/>
                <a:satOff val="0"/>
                <a:lumOff val="0"/>
                <a:alphaOff val="0"/>
                <a:tint val="100000"/>
                <a:shade val="90000"/>
                <a:satMod val="140000"/>
              </a:schemeClr>
            </a:gs>
            <a:gs pos="100000">
              <a:schemeClr val="accent1">
                <a:alpha val="50000"/>
                <a:hueOff val="0"/>
                <a:satOff val="0"/>
                <a:lumOff val="0"/>
                <a:alphaOff val="0"/>
                <a:tint val="100000"/>
                <a:shade val="100000"/>
                <a:satMod val="100000"/>
              </a:schemeClr>
            </a:gs>
          </a:gsLst>
          <a:path path="circle">
            <a:fillToRect l="100000" t="100000" r="100000" b="10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90558" tIns="13970" rIns="90558" bIns="13970" numCol="1" spcCol="1270" anchor="ctr" anchorCtr="0">
          <a:noAutofit/>
        </a:bodyPr>
        <a:lstStyle/>
        <a:p>
          <a:pPr lvl="0" algn="ctr" defTabSz="488950" rtl="0">
            <a:lnSpc>
              <a:spcPct val="90000"/>
            </a:lnSpc>
            <a:spcBef>
              <a:spcPct val="0"/>
            </a:spcBef>
            <a:spcAft>
              <a:spcPct val="35000"/>
            </a:spcAft>
          </a:pPr>
          <a:r>
            <a:rPr lang="en-US" sz="1100" kern="1200" dirty="0" smtClean="0"/>
            <a:t>How to engage with the global R&amp;E community</a:t>
          </a:r>
          <a:endParaRPr lang="en-US" sz="1100" kern="1200" dirty="0"/>
        </a:p>
      </dsp:txBody>
      <dsp:txXfrm>
        <a:off x="6824058" y="1856621"/>
        <a:ext cx="1163556" cy="11635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6F541-0505-124A-AC60-06304AE20FE7}">
      <dsp:nvSpPr>
        <dsp:cNvPr id="0" name=""/>
        <dsp:cNvSpPr/>
      </dsp:nvSpPr>
      <dsp:spPr>
        <a:xfrm>
          <a:off x="0" y="279015"/>
          <a:ext cx="8229600" cy="2129144"/>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“a common framework for trusted shared management of access to on-line resources”</a:t>
          </a:r>
          <a:br>
            <a:rPr lang="en-US" sz="2100" kern="1200" dirty="0" smtClean="0"/>
          </a:br>
          <a:r>
            <a:rPr lang="en-US" sz="2100" kern="1200" dirty="0" err="1" smtClean="0"/>
            <a:t>InCommon</a:t>
          </a:r>
          <a:r>
            <a:rPr lang="en-US" sz="2100" kern="1200" dirty="0" smtClean="0"/>
            <a:t> </a:t>
          </a:r>
          <a:endParaRPr lang="en-US" sz="2100" kern="1200" dirty="0"/>
        </a:p>
      </dsp:txBody>
      <dsp:txXfrm>
        <a:off x="103936" y="382951"/>
        <a:ext cx="8021728" cy="1921272"/>
      </dsp:txXfrm>
    </dsp:sp>
    <dsp:sp modelId="{AD76A777-9691-614A-8589-51BF764E508A}">
      <dsp:nvSpPr>
        <dsp:cNvPr id="0" name=""/>
        <dsp:cNvSpPr/>
      </dsp:nvSpPr>
      <dsp:spPr>
        <a:xfrm>
          <a:off x="0" y="2468639"/>
          <a:ext cx="8229600" cy="2129144"/>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“...identities from one </a:t>
          </a:r>
          <a:r>
            <a:rPr lang="en-US" sz="2100" kern="1200" dirty="0" err="1" smtClean="0"/>
            <a:t>organisation</a:t>
          </a:r>
          <a:r>
            <a:rPr lang="en-US" sz="2100" kern="1200" dirty="0" smtClean="0"/>
            <a:t> may use Shibboleth [or another authentication service] to gain federated access to services hosted by another </a:t>
          </a:r>
          <a:r>
            <a:rPr lang="en-US" sz="2100" kern="1200" dirty="0" err="1" smtClean="0"/>
            <a:t>organisation</a:t>
          </a:r>
          <a:r>
            <a:rPr lang="en-US" sz="2100" kern="1200" dirty="0" smtClean="0"/>
            <a:t>. Membership of a federation places obligations on members which </a:t>
          </a:r>
          <a:r>
            <a:rPr lang="en-US" sz="2100" i="1" kern="1200" dirty="0" smtClean="0"/>
            <a:t>allow</a:t>
          </a:r>
          <a:r>
            <a:rPr lang="en-US" sz="2100" kern="1200" dirty="0" smtClean="0"/>
            <a:t> members to trust identity assertions provided by other members.” </a:t>
          </a:r>
          <a:br>
            <a:rPr lang="en-US" sz="2100" kern="1200" dirty="0" smtClean="0"/>
          </a:br>
          <a:r>
            <a:rPr lang="en-US" sz="2100" kern="1200" dirty="0" smtClean="0"/>
            <a:t>JISC</a:t>
          </a:r>
          <a:endParaRPr lang="en-US" sz="2100" kern="1200" dirty="0"/>
        </a:p>
      </dsp:txBody>
      <dsp:txXfrm>
        <a:off x="103936" y="2572575"/>
        <a:ext cx="8021728" cy="19212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BCA4C-D8C5-5F4F-803F-3683AEF523A3}">
      <dsp:nvSpPr>
        <dsp:cNvPr id="0" name=""/>
        <dsp:cNvSpPr/>
      </dsp:nvSpPr>
      <dsp:spPr>
        <a:xfrm>
          <a:off x="1310639" y="0"/>
          <a:ext cx="4876800" cy="4876800"/>
        </a:xfrm>
        <a:prstGeom prst="triangle">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BEFE5DB1-6D0E-C64F-90F7-12D6C132B415}">
      <dsp:nvSpPr>
        <dsp:cNvPr id="0" name=""/>
        <dsp:cNvSpPr/>
      </dsp:nvSpPr>
      <dsp:spPr>
        <a:xfrm>
          <a:off x="3749039" y="490299"/>
          <a:ext cx="3169920" cy="57721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Attributes</a:t>
          </a:r>
          <a:endParaRPr lang="en-US" sz="1500" kern="1200" dirty="0"/>
        </a:p>
      </dsp:txBody>
      <dsp:txXfrm>
        <a:off x="3777216" y="518476"/>
        <a:ext cx="3113566" cy="520861"/>
      </dsp:txXfrm>
    </dsp:sp>
    <dsp:sp modelId="{DBC55635-EEA1-424C-B9B1-DF6AEF978CAB}">
      <dsp:nvSpPr>
        <dsp:cNvPr id="0" name=""/>
        <dsp:cNvSpPr/>
      </dsp:nvSpPr>
      <dsp:spPr>
        <a:xfrm>
          <a:off x="3749039" y="1139666"/>
          <a:ext cx="3169920" cy="57721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Identity Provider / Service Provider</a:t>
          </a:r>
          <a:endParaRPr lang="en-US" sz="1500" kern="1200" dirty="0"/>
        </a:p>
      </dsp:txBody>
      <dsp:txXfrm>
        <a:off x="3777216" y="1167843"/>
        <a:ext cx="3113566" cy="520861"/>
      </dsp:txXfrm>
    </dsp:sp>
    <dsp:sp modelId="{6FE626D0-7884-5146-9E22-EE68A0C54116}">
      <dsp:nvSpPr>
        <dsp:cNvPr id="0" name=""/>
        <dsp:cNvSpPr/>
      </dsp:nvSpPr>
      <dsp:spPr>
        <a:xfrm>
          <a:off x="3749039" y="1789033"/>
          <a:ext cx="3169920" cy="57721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Discovery</a:t>
          </a:r>
          <a:endParaRPr lang="en-US" sz="1500" kern="1200" dirty="0"/>
        </a:p>
      </dsp:txBody>
      <dsp:txXfrm>
        <a:off x="3777216" y="1817210"/>
        <a:ext cx="3113566" cy="520861"/>
      </dsp:txXfrm>
    </dsp:sp>
    <dsp:sp modelId="{F4D7962D-CE94-914A-902B-35808C7BDBBD}">
      <dsp:nvSpPr>
        <dsp:cNvPr id="0" name=""/>
        <dsp:cNvSpPr/>
      </dsp:nvSpPr>
      <dsp:spPr>
        <a:xfrm>
          <a:off x="3749039" y="2438400"/>
          <a:ext cx="3169920" cy="57721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Federation Tools</a:t>
          </a:r>
          <a:endParaRPr lang="en-US" sz="1500" kern="1200" dirty="0"/>
        </a:p>
      </dsp:txBody>
      <dsp:txXfrm>
        <a:off x="3777216" y="2466577"/>
        <a:ext cx="3113566" cy="520861"/>
      </dsp:txXfrm>
    </dsp:sp>
    <dsp:sp modelId="{F024FBD8-B80B-F446-850F-F6230791C094}">
      <dsp:nvSpPr>
        <dsp:cNvPr id="0" name=""/>
        <dsp:cNvSpPr/>
      </dsp:nvSpPr>
      <dsp:spPr>
        <a:xfrm>
          <a:off x="3749039" y="3087766"/>
          <a:ext cx="3169920" cy="57721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Metadata</a:t>
          </a:r>
          <a:endParaRPr lang="en-US" sz="1500" kern="1200" dirty="0"/>
        </a:p>
      </dsp:txBody>
      <dsp:txXfrm>
        <a:off x="3777216" y="3115943"/>
        <a:ext cx="3113566" cy="520861"/>
      </dsp:txXfrm>
    </dsp:sp>
    <dsp:sp modelId="{1A0ED3D3-BD81-B047-A787-7D4BF064DBB3}">
      <dsp:nvSpPr>
        <dsp:cNvPr id="0" name=""/>
        <dsp:cNvSpPr/>
      </dsp:nvSpPr>
      <dsp:spPr>
        <a:xfrm>
          <a:off x="3749039" y="3737133"/>
          <a:ext cx="3169920" cy="57721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Policy</a:t>
          </a:r>
          <a:endParaRPr lang="en-US" sz="1500" kern="1200" dirty="0"/>
        </a:p>
      </dsp:txBody>
      <dsp:txXfrm>
        <a:off x="3777216" y="3765310"/>
        <a:ext cx="3113566" cy="5208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91625-F8D6-8A46-8C51-DF670AEC0B6C}">
      <dsp:nvSpPr>
        <dsp:cNvPr id="0" name=""/>
        <dsp:cNvSpPr/>
      </dsp:nvSpPr>
      <dsp:spPr>
        <a:xfrm rot="5400000">
          <a:off x="4779874" y="-1513967"/>
          <a:ext cx="1886875" cy="538664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more collaboration opportunities</a:t>
          </a:r>
          <a:endParaRPr lang="en-US" sz="2000" kern="1200"/>
        </a:p>
        <a:p>
          <a:pPr marL="228600" lvl="1" indent="-228600" algn="l" defTabSz="889000" rtl="0">
            <a:lnSpc>
              <a:spcPct val="90000"/>
            </a:lnSpc>
            <a:spcBef>
              <a:spcPct val="0"/>
            </a:spcBef>
            <a:spcAft>
              <a:spcPct val="15000"/>
            </a:spcAft>
            <a:buChar char="••"/>
          </a:pPr>
          <a:r>
            <a:rPr lang="en-US" sz="2000" kern="1200" smtClean="0"/>
            <a:t>potential access to more resources and data</a:t>
          </a:r>
          <a:endParaRPr lang="en-US" sz="2000" kern="1200"/>
        </a:p>
      </dsp:txBody>
      <dsp:txXfrm rot="-5400000">
        <a:off x="3029988" y="328029"/>
        <a:ext cx="5294537" cy="1702655"/>
      </dsp:txXfrm>
    </dsp:sp>
    <dsp:sp modelId="{94EA899C-5967-8047-A93E-256C1877D4ED}">
      <dsp:nvSpPr>
        <dsp:cNvPr id="0" name=""/>
        <dsp:cNvSpPr/>
      </dsp:nvSpPr>
      <dsp:spPr>
        <a:xfrm>
          <a:off x="0" y="59"/>
          <a:ext cx="3029988" cy="2358594"/>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Students and researchers</a:t>
          </a:r>
          <a:endParaRPr lang="en-US" sz="3600" kern="1200" dirty="0"/>
        </a:p>
      </dsp:txBody>
      <dsp:txXfrm>
        <a:off x="115137" y="115196"/>
        <a:ext cx="2799714" cy="2128320"/>
      </dsp:txXfrm>
    </dsp:sp>
    <dsp:sp modelId="{1EF89EBE-CB90-4C4B-A84F-862A7D479436}">
      <dsp:nvSpPr>
        <dsp:cNvPr id="0" name=""/>
        <dsp:cNvSpPr/>
      </dsp:nvSpPr>
      <dsp:spPr>
        <a:xfrm rot="5400000">
          <a:off x="4779874" y="962556"/>
          <a:ext cx="1886875" cy="538664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more efficient utilization of resources</a:t>
          </a:r>
          <a:endParaRPr lang="en-US" sz="2000" kern="1200"/>
        </a:p>
        <a:p>
          <a:pPr marL="228600" lvl="1" indent="-228600" algn="l" defTabSz="889000" rtl="0">
            <a:lnSpc>
              <a:spcPct val="90000"/>
            </a:lnSpc>
            <a:spcBef>
              <a:spcPct val="0"/>
            </a:spcBef>
            <a:spcAft>
              <a:spcPct val="15000"/>
            </a:spcAft>
            <a:buChar char="••"/>
          </a:pPr>
          <a:r>
            <a:rPr lang="en-US" sz="2000" kern="1200" smtClean="0"/>
            <a:t>easier research collaboration – can be setup within hours rather than days/weeks</a:t>
          </a:r>
          <a:endParaRPr lang="en-US" sz="2000" kern="1200"/>
        </a:p>
        <a:p>
          <a:pPr marL="228600" lvl="1" indent="-228600" algn="l" defTabSz="889000" rtl="0">
            <a:lnSpc>
              <a:spcPct val="90000"/>
            </a:lnSpc>
            <a:spcBef>
              <a:spcPct val="0"/>
            </a:spcBef>
            <a:spcAft>
              <a:spcPct val="15000"/>
            </a:spcAft>
            <a:buChar char="••"/>
          </a:pPr>
          <a:r>
            <a:rPr lang="en-US" sz="2000" kern="1200" smtClean="0"/>
            <a:t>easier to share or move data between sites/nodes - where relevant</a:t>
          </a:r>
          <a:endParaRPr lang="en-US" sz="2000" kern="1200"/>
        </a:p>
      </dsp:txBody>
      <dsp:txXfrm rot="-5400000">
        <a:off x="3029988" y="2804552"/>
        <a:ext cx="5294537" cy="1702655"/>
      </dsp:txXfrm>
    </dsp:sp>
    <dsp:sp modelId="{BFEED52C-9DB5-B446-AD32-7A79C0F2894E}">
      <dsp:nvSpPr>
        <dsp:cNvPr id="0" name=""/>
        <dsp:cNvSpPr/>
      </dsp:nvSpPr>
      <dsp:spPr>
        <a:xfrm>
          <a:off x="0" y="2476582"/>
          <a:ext cx="3029988" cy="2358594"/>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The research community</a:t>
          </a:r>
          <a:endParaRPr lang="en-US" sz="3600" kern="1200" dirty="0"/>
        </a:p>
      </dsp:txBody>
      <dsp:txXfrm>
        <a:off x="115137" y="2591719"/>
        <a:ext cx="2799714" cy="2128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EC621-A145-EA48-9BC7-1F7B4695419F}">
      <dsp:nvSpPr>
        <dsp:cNvPr id="0" name=""/>
        <dsp:cNvSpPr/>
      </dsp:nvSpPr>
      <dsp:spPr>
        <a:xfrm rot="5400000">
          <a:off x="4317293" y="-1034928"/>
          <a:ext cx="2557669"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US" sz="1700" kern="1200" smtClean="0"/>
            <a:t>a solidly branded institutional identity which improves the overall reputation of the organization</a:t>
          </a:r>
          <a:endParaRPr lang="en-US" sz="1700" kern="1200"/>
        </a:p>
        <a:p>
          <a:pPr marL="171450" lvl="1" indent="-171450" algn="l" defTabSz="755650" rtl="0">
            <a:lnSpc>
              <a:spcPct val="90000"/>
            </a:lnSpc>
            <a:spcBef>
              <a:spcPct val="0"/>
            </a:spcBef>
            <a:spcAft>
              <a:spcPct val="15000"/>
            </a:spcAft>
            <a:buChar char="••"/>
          </a:pPr>
          <a:r>
            <a:rPr lang="en-US" sz="1700" kern="1200" smtClean="0"/>
            <a:t>a stronger security profile for the network</a:t>
          </a:r>
          <a:endParaRPr lang="en-US" sz="1700" kern="1200"/>
        </a:p>
        <a:p>
          <a:pPr marL="171450" lvl="1" indent="-171450" algn="l" defTabSz="755650" rtl="0">
            <a:lnSpc>
              <a:spcPct val="90000"/>
            </a:lnSpc>
            <a:spcBef>
              <a:spcPct val="0"/>
            </a:spcBef>
            <a:spcAft>
              <a:spcPct val="15000"/>
            </a:spcAft>
            <a:buChar char="••"/>
          </a:pPr>
          <a:r>
            <a:rPr lang="en-US" sz="1700" kern="1200" smtClean="0"/>
            <a:t>an ability to logically budget for the network based on actual data (who is on the system, how quickly is it growing, where are the bottlenecks)</a:t>
          </a:r>
          <a:endParaRPr lang="en-US" sz="1700" kern="1200"/>
        </a:p>
        <a:p>
          <a:pPr marL="171450" lvl="1" indent="-171450" algn="l" defTabSz="755650" rtl="0">
            <a:lnSpc>
              <a:spcPct val="90000"/>
            </a:lnSpc>
            <a:spcBef>
              <a:spcPct val="0"/>
            </a:spcBef>
            <a:spcAft>
              <a:spcPct val="15000"/>
            </a:spcAft>
            <a:buChar char="••"/>
          </a:pPr>
          <a:r>
            <a:rPr lang="en-US" sz="1700" kern="1200" smtClean="0"/>
            <a:t>fewer bilateral contracts; more organizations can function under a common framework</a:t>
          </a:r>
          <a:endParaRPr lang="en-US" sz="1700" kern="1200"/>
        </a:p>
      </dsp:txBody>
      <dsp:txXfrm rot="-5400000">
        <a:off x="2962656" y="444564"/>
        <a:ext cx="5142089" cy="2307959"/>
      </dsp:txXfrm>
    </dsp:sp>
    <dsp:sp modelId="{9B879B9F-B580-A846-BDE5-D2BEFC059C11}">
      <dsp:nvSpPr>
        <dsp:cNvPr id="0" name=""/>
        <dsp:cNvSpPr/>
      </dsp:nvSpPr>
      <dsp:spPr>
        <a:xfrm>
          <a:off x="0" y="0"/>
          <a:ext cx="2962656" cy="3197087"/>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0">
            <a:lnSpc>
              <a:spcPct val="90000"/>
            </a:lnSpc>
            <a:spcBef>
              <a:spcPct val="0"/>
            </a:spcBef>
            <a:spcAft>
              <a:spcPct val="35000"/>
            </a:spcAft>
          </a:pPr>
          <a:r>
            <a:rPr lang="en-US" sz="4300" kern="1200" dirty="0" smtClean="0"/>
            <a:t>The campus or institution</a:t>
          </a:r>
          <a:endParaRPr lang="en-US" sz="4300" kern="1200" dirty="0"/>
        </a:p>
      </dsp:txBody>
      <dsp:txXfrm>
        <a:off x="144625" y="144625"/>
        <a:ext cx="2673406" cy="29078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2ED59-3F6E-CA46-ADF0-301D7F5B7DDC}">
      <dsp:nvSpPr>
        <dsp:cNvPr id="0" name=""/>
        <dsp:cNvSpPr/>
      </dsp:nvSpPr>
      <dsp:spPr>
        <a:xfrm rot="5400000">
          <a:off x="5290147" y="-2127440"/>
          <a:ext cx="922856" cy="54132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GB" sz="1500" kern="1200" dirty="0" smtClean="0"/>
            <a:t>Authentication-related calls to Penn State University’s helpdesk dropped by 85% after they installed Shibboleth</a:t>
          </a:r>
          <a:endParaRPr lang="en-GB" sz="1500" kern="1200" dirty="0"/>
        </a:p>
      </dsp:txBody>
      <dsp:txXfrm rot="-5400000">
        <a:off x="3044951" y="162806"/>
        <a:ext cx="5368198" cy="832756"/>
      </dsp:txXfrm>
    </dsp:sp>
    <dsp:sp modelId="{37883D5E-47A1-0744-9D17-9AE64D3A4D23}">
      <dsp:nvSpPr>
        <dsp:cNvPr id="0" name=""/>
        <dsp:cNvSpPr/>
      </dsp:nvSpPr>
      <dsp:spPr>
        <a:xfrm>
          <a:off x="0" y="2398"/>
          <a:ext cx="3044952" cy="1153570"/>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smtClean="0"/>
            <a:t>Reduces work</a:t>
          </a:r>
          <a:endParaRPr lang="en-GB" sz="2300" kern="1200" dirty="0"/>
        </a:p>
      </dsp:txBody>
      <dsp:txXfrm>
        <a:off x="56313" y="58711"/>
        <a:ext cx="2932326" cy="1040944"/>
      </dsp:txXfrm>
    </dsp:sp>
    <dsp:sp modelId="{85098C7C-BB8F-E24D-BE8B-D46220CFBC36}">
      <dsp:nvSpPr>
        <dsp:cNvPr id="0" name=""/>
        <dsp:cNvSpPr/>
      </dsp:nvSpPr>
      <dsp:spPr>
        <a:xfrm rot="5400000">
          <a:off x="5290147" y="-916190"/>
          <a:ext cx="922856" cy="54132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GB" sz="1500" kern="1200" dirty="0" smtClean="0"/>
            <a:t>Studies of applications that maintain user data show that the majority of data is out of date.  Are you “protecting” your app with stale data?</a:t>
          </a:r>
          <a:endParaRPr lang="en-GB" sz="1500" kern="1200" dirty="0"/>
        </a:p>
      </dsp:txBody>
      <dsp:txXfrm rot="-5400000">
        <a:off x="3044951" y="1374056"/>
        <a:ext cx="5368198" cy="832756"/>
      </dsp:txXfrm>
    </dsp:sp>
    <dsp:sp modelId="{E39BAF01-F473-6440-8233-D0E5ABD64E2F}">
      <dsp:nvSpPr>
        <dsp:cNvPr id="0" name=""/>
        <dsp:cNvSpPr/>
      </dsp:nvSpPr>
      <dsp:spPr>
        <a:xfrm>
          <a:off x="0" y="1213647"/>
          <a:ext cx="3044952" cy="1153570"/>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smtClean="0"/>
            <a:t>Provides current data</a:t>
          </a:r>
          <a:endParaRPr lang="en-GB" sz="2300" kern="1200" dirty="0"/>
        </a:p>
      </dsp:txBody>
      <dsp:txXfrm>
        <a:off x="56313" y="1269960"/>
        <a:ext cx="2932326" cy="1040944"/>
      </dsp:txXfrm>
    </dsp:sp>
    <dsp:sp modelId="{86EE7BBB-11CB-C549-B412-C2943F05B206}">
      <dsp:nvSpPr>
        <dsp:cNvPr id="0" name=""/>
        <dsp:cNvSpPr/>
      </dsp:nvSpPr>
      <dsp:spPr>
        <a:xfrm rot="5400000">
          <a:off x="5290147" y="295058"/>
          <a:ext cx="922856" cy="54132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GB" sz="1500" kern="1200" dirty="0" smtClean="0"/>
            <a:t>In FIM data is pushed to services as needed.  If those services are compromised the attacker can’t get everyone’s data.</a:t>
          </a:r>
          <a:endParaRPr lang="en-GB" sz="1500" kern="1200" dirty="0"/>
        </a:p>
      </dsp:txBody>
      <dsp:txXfrm rot="-5400000">
        <a:off x="3044951" y="2585304"/>
        <a:ext cx="5368198" cy="832756"/>
      </dsp:txXfrm>
    </dsp:sp>
    <dsp:sp modelId="{ED95B48B-C088-AE40-8D07-486404D3D583}">
      <dsp:nvSpPr>
        <dsp:cNvPr id="0" name=""/>
        <dsp:cNvSpPr/>
      </dsp:nvSpPr>
      <dsp:spPr>
        <a:xfrm>
          <a:off x="0" y="2424897"/>
          <a:ext cx="3044952" cy="1153570"/>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smtClean="0"/>
            <a:t>Insulation from service compromises</a:t>
          </a:r>
          <a:endParaRPr lang="en-GB" sz="2300" kern="1200" dirty="0"/>
        </a:p>
      </dsp:txBody>
      <dsp:txXfrm>
        <a:off x="56313" y="2481210"/>
        <a:ext cx="2932326" cy="1040944"/>
      </dsp:txXfrm>
    </dsp:sp>
    <dsp:sp modelId="{A34AF0B0-55EE-7D48-953C-A5C8FF9EFCF7}">
      <dsp:nvSpPr>
        <dsp:cNvPr id="0" name=""/>
        <dsp:cNvSpPr/>
      </dsp:nvSpPr>
      <dsp:spPr>
        <a:xfrm rot="5400000">
          <a:off x="5290147" y="1506308"/>
          <a:ext cx="922856" cy="54132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GB" sz="1500" kern="1200" dirty="0" smtClean="0"/>
            <a:t>Only the IdP needs to be able to contact user data stores.  All effort can be focused on securing this one connection instead of one or more connections per service.</a:t>
          </a:r>
          <a:endParaRPr lang="en-GB" sz="1500" kern="1200" dirty="0"/>
        </a:p>
      </dsp:txBody>
      <dsp:txXfrm rot="-5400000">
        <a:off x="3044951" y="3796554"/>
        <a:ext cx="5368198" cy="832756"/>
      </dsp:txXfrm>
    </dsp:sp>
    <dsp:sp modelId="{852AC0B8-4946-E044-BC55-291D8A791D3F}">
      <dsp:nvSpPr>
        <dsp:cNvPr id="0" name=""/>
        <dsp:cNvSpPr/>
      </dsp:nvSpPr>
      <dsp:spPr>
        <a:xfrm>
          <a:off x="0" y="3636146"/>
          <a:ext cx="3044952" cy="1153570"/>
        </a:xfrm>
        <a:prstGeom prst="roundRect">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smtClean="0"/>
            <a:t>Minimize attack surface area</a:t>
          </a:r>
          <a:endParaRPr lang="en-GB" sz="2300" kern="1200" dirty="0"/>
        </a:p>
      </dsp:txBody>
      <dsp:txXfrm>
        <a:off x="56313" y="3692459"/>
        <a:ext cx="2932326" cy="104094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813F8-7C5D-BF40-A2E5-F9CBE8397D44}" type="datetimeFigureOut">
              <a:rPr lang="en-US" smtClean="0"/>
              <a:t>3/15/16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119A7-94CF-FD4B-9528-700F7846CB18}" type="slidenum">
              <a:rPr lang="en-US" smtClean="0"/>
              <a:t>‹#›</a:t>
            </a:fld>
            <a:endParaRPr lang="en-US"/>
          </a:p>
        </p:txBody>
      </p:sp>
    </p:spTree>
    <p:extLst>
      <p:ext uri="{BB962C8B-B14F-4D97-AF65-F5344CB8AC3E}">
        <p14:creationId xmlns:p14="http://schemas.microsoft.com/office/powerpoint/2010/main" val="35810570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B119A7-94CF-FD4B-9528-700F7846CB18}" type="slidenum">
              <a:rPr lang="en-US" smtClean="0"/>
              <a:t>2</a:t>
            </a:fld>
            <a:endParaRPr lang="en-US" dirty="0"/>
          </a:p>
        </p:txBody>
      </p:sp>
    </p:spTree>
    <p:extLst>
      <p:ext uri="{BB962C8B-B14F-4D97-AF65-F5344CB8AC3E}">
        <p14:creationId xmlns:p14="http://schemas.microsoft.com/office/powerpoint/2010/main" val="88513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Added items to the 3</a:t>
            </a:r>
            <a:r>
              <a:rPr lang="en-US" baseline="30000" dirty="0" smtClean="0"/>
              <a:t>rd</a:t>
            </a:r>
            <a:r>
              <a:rPr lang="en-US" dirty="0" smtClean="0"/>
              <a:t> bullet point</a:t>
            </a:r>
            <a:endParaRPr lang="en-NZ" dirty="0"/>
          </a:p>
        </p:txBody>
      </p:sp>
      <p:sp>
        <p:nvSpPr>
          <p:cNvPr id="4" name="Slide Number Placeholder 3"/>
          <p:cNvSpPr>
            <a:spLocks noGrp="1"/>
          </p:cNvSpPr>
          <p:nvPr>
            <p:ph type="sldNum" sz="quarter" idx="10"/>
          </p:nvPr>
        </p:nvSpPr>
        <p:spPr/>
        <p:txBody>
          <a:bodyPr/>
          <a:lstStyle/>
          <a:p>
            <a:fld id="{C0B119A7-94CF-FD4B-9528-700F7846CB18}" type="slidenum">
              <a:rPr lang="en-US" smtClean="0"/>
              <a:t>5</a:t>
            </a:fld>
            <a:endParaRPr lang="en-US" dirty="0"/>
          </a:p>
        </p:txBody>
      </p:sp>
    </p:spTree>
    <p:extLst>
      <p:ext uri="{BB962C8B-B14F-4D97-AF65-F5344CB8AC3E}">
        <p14:creationId xmlns:p14="http://schemas.microsoft.com/office/powerpoint/2010/main" val="340171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B119A7-94CF-FD4B-9528-700F7846CB18}" type="slidenum">
              <a:rPr lang="en-US" smtClean="0"/>
              <a:t>6</a:t>
            </a:fld>
            <a:endParaRPr lang="en-US"/>
          </a:p>
        </p:txBody>
      </p:sp>
    </p:spTree>
    <p:extLst>
      <p:ext uri="{BB962C8B-B14F-4D97-AF65-F5344CB8AC3E}">
        <p14:creationId xmlns:p14="http://schemas.microsoft.com/office/powerpoint/2010/main" val="81092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to Ann Harding at SWITCH for this slide</a:t>
            </a:r>
            <a:endParaRPr lang="en-US" dirty="0"/>
          </a:p>
        </p:txBody>
      </p:sp>
      <p:sp>
        <p:nvSpPr>
          <p:cNvPr id="4" name="Slide Number Placeholder 3"/>
          <p:cNvSpPr>
            <a:spLocks noGrp="1"/>
          </p:cNvSpPr>
          <p:nvPr>
            <p:ph type="sldNum" sz="quarter" idx="10"/>
          </p:nvPr>
        </p:nvSpPr>
        <p:spPr/>
        <p:txBody>
          <a:bodyPr/>
          <a:lstStyle/>
          <a:p>
            <a:fld id="{C0B119A7-94CF-FD4B-9528-700F7846CB18}" type="slidenum">
              <a:rPr lang="en-US" smtClean="0"/>
              <a:t>7</a:t>
            </a:fld>
            <a:endParaRPr lang="en-US" dirty="0"/>
          </a:p>
        </p:txBody>
      </p:sp>
    </p:spTree>
    <p:extLst>
      <p:ext uri="{BB962C8B-B14F-4D97-AF65-F5344CB8AC3E}">
        <p14:creationId xmlns:p14="http://schemas.microsoft.com/office/powerpoint/2010/main" val="3803055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Added</a:t>
            </a:r>
            <a:r>
              <a:rPr lang="en-US" baseline="0" dirty="0" smtClean="0"/>
              <a:t> NZ relevant items</a:t>
            </a:r>
            <a:endParaRPr lang="en-NZ" dirty="0"/>
          </a:p>
        </p:txBody>
      </p:sp>
      <p:sp>
        <p:nvSpPr>
          <p:cNvPr id="4" name="Slide Number Placeholder 3"/>
          <p:cNvSpPr>
            <a:spLocks noGrp="1"/>
          </p:cNvSpPr>
          <p:nvPr>
            <p:ph type="sldNum" sz="quarter" idx="10"/>
          </p:nvPr>
        </p:nvSpPr>
        <p:spPr/>
        <p:txBody>
          <a:bodyPr/>
          <a:lstStyle/>
          <a:p>
            <a:fld id="{C0B119A7-94CF-FD4B-9528-700F7846CB18}" type="slidenum">
              <a:rPr lang="en-US" smtClean="0"/>
              <a:t>8</a:t>
            </a:fld>
            <a:endParaRPr lang="en-US" dirty="0"/>
          </a:p>
        </p:txBody>
      </p:sp>
    </p:spTree>
    <p:extLst>
      <p:ext uri="{BB962C8B-B14F-4D97-AF65-F5344CB8AC3E}">
        <p14:creationId xmlns:p14="http://schemas.microsoft.com/office/powerpoint/2010/main" val="2275637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7C3B6F8-5318-DA4D-A1B1-9DA5B50C3BEA}" type="slidenum">
              <a:rPr lang="en-GB" smtClean="0"/>
              <a:pPr>
                <a:defRPr/>
              </a:pPr>
              <a:t>9</a:t>
            </a:fld>
            <a:endParaRPr lang="en-GB" dirty="0"/>
          </a:p>
        </p:txBody>
      </p:sp>
    </p:spTree>
    <p:extLst>
      <p:ext uri="{BB962C8B-B14F-4D97-AF65-F5344CB8AC3E}">
        <p14:creationId xmlns:p14="http://schemas.microsoft.com/office/powerpoint/2010/main" val="3121086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C0B119A7-94CF-FD4B-9528-700F7846CB18}" type="slidenum">
              <a:rPr lang="en-US" smtClean="0"/>
              <a:t>10</a:t>
            </a:fld>
            <a:endParaRPr lang="en-US" dirty="0"/>
          </a:p>
        </p:txBody>
      </p:sp>
    </p:spTree>
    <p:extLst>
      <p:ext uri="{BB962C8B-B14F-4D97-AF65-F5344CB8AC3E}">
        <p14:creationId xmlns:p14="http://schemas.microsoft.com/office/powerpoint/2010/main" val="395767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TEIN*CC on left and EU</a:t>
            </a:r>
            <a:r>
              <a:rPr lang="en-US" baseline="0" dirty="0" smtClean="0"/>
              <a:t> on the right, bottom</a:t>
            </a:r>
            <a:endParaRPr lang="en-US" dirty="0"/>
          </a:p>
        </p:txBody>
      </p:sp>
      <p:sp>
        <p:nvSpPr>
          <p:cNvPr id="4" name="Slide Number Placeholder 3"/>
          <p:cNvSpPr>
            <a:spLocks noGrp="1"/>
          </p:cNvSpPr>
          <p:nvPr>
            <p:ph type="sldNum" sz="quarter" idx="10"/>
          </p:nvPr>
        </p:nvSpPr>
        <p:spPr/>
        <p:txBody>
          <a:bodyPr/>
          <a:lstStyle/>
          <a:p>
            <a:fld id="{05CF236B-2A51-EF43-A11F-2861058B8A59}" type="slidenum">
              <a:rPr lang="en-US" smtClean="0"/>
              <a:t>12</a:t>
            </a:fld>
            <a:endParaRPr lang="en-US"/>
          </a:p>
        </p:txBody>
      </p:sp>
    </p:spTree>
    <p:extLst>
      <p:ext uri="{BB962C8B-B14F-4D97-AF65-F5344CB8AC3E}">
        <p14:creationId xmlns:p14="http://schemas.microsoft.com/office/powerpoint/2010/main" val="158930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3AF6-3D5B-B749-9E15-83EC88D81AF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83FE93-E104-D343-9D69-B563EB5A22A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83FE93-E104-D343-9D69-B563EB5A22A3}" type="datetimeFigureOut">
              <a:rPr lang="en-US" smtClean="0"/>
              <a:t>3/15/16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B13AF6-3D5B-B749-9E15-83EC88D81AF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83FE93-E104-D343-9D69-B563EB5A22A3}" type="datetimeFigureOut">
              <a:rPr lang="en-US" smtClean="0"/>
              <a:t>3/15/16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3FE93-E104-D343-9D69-B563EB5A22A3}" type="datetimeFigureOut">
              <a:rPr lang="en-US" smtClean="0"/>
              <a:t>3/15/16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3FE93-E104-D343-9D69-B563EB5A22A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3FE93-E104-D343-9D69-B563EB5A22A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083FE93-E104-D343-9D69-B563EB5A22A3}" type="datetimeFigureOut">
              <a:rPr lang="en-US" smtClean="0"/>
              <a:t>3/15/16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7B13AF6-3D5B-B749-9E15-83EC88D81A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hyperlink" Target="http://www.incommon.org/docs/other/SWAMI_federated_idm_roi.pdf" TargetMode="External"/><Relationship Id="rId4" Type="http://schemas.openxmlformats.org/officeDocument/2006/relationships/hyperlink" Target="https://identitymanagementinfokit.pbworks.com/w/page/50989755/Home" TargetMode="External"/><Relationship Id="rId1" Type="http://schemas.openxmlformats.org/officeDocument/2006/relationships/slideLayout" Target="../slideLayouts/slideLayout2.xml"/><Relationship Id="rId2" Type="http://schemas.openxmlformats.org/officeDocument/2006/relationships/hyperlink" Target="https://campustechnology.com/articles/2010/03/01/ready-the-pipes.asp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Identity Federations</a:t>
            </a:r>
            <a:endParaRPr lang="en-US" dirty="0"/>
          </a:p>
        </p:txBody>
      </p:sp>
      <p:sp>
        <p:nvSpPr>
          <p:cNvPr id="3" name="Subtitle 2"/>
          <p:cNvSpPr>
            <a:spLocks noGrp="1"/>
          </p:cNvSpPr>
          <p:nvPr>
            <p:ph type="subTitle" idx="1"/>
          </p:nvPr>
        </p:nvSpPr>
        <p:spPr/>
        <p:txBody>
          <a:bodyPr>
            <a:normAutofit/>
          </a:bodyPr>
          <a:lstStyle/>
          <a:p>
            <a:r>
              <a:rPr lang="en-US" dirty="0" smtClean="0"/>
              <a:t>Heather Flanagan, NSRC</a:t>
            </a:r>
            <a:endParaRPr lang="en-US" dirty="0"/>
          </a:p>
        </p:txBody>
      </p:sp>
      <p:pic>
        <p:nvPicPr>
          <p:cNvPr id="5" name="image08.png" descr="logo_nsrc-ver2.png"/>
          <p:cNvPicPr/>
          <p:nvPr/>
        </p:nvPicPr>
        <p:blipFill>
          <a:blip r:embed="rId2"/>
          <a:srcRect/>
          <a:stretch>
            <a:fillRect/>
          </a:stretch>
        </p:blipFill>
        <p:spPr>
          <a:xfrm>
            <a:off x="4224166" y="4445432"/>
            <a:ext cx="4158334" cy="2037486"/>
          </a:xfrm>
          <a:prstGeom prst="rect">
            <a:avLst/>
          </a:prstGeom>
          <a:ln/>
        </p:spPr>
      </p:pic>
    </p:spTree>
    <p:extLst>
      <p:ext uri="{BB962C8B-B14F-4D97-AF65-F5344CB8AC3E}">
        <p14:creationId xmlns:p14="http://schemas.microsoft.com/office/powerpoint/2010/main" val="13894291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Make Federated Identity Work</a:t>
            </a:r>
            <a:endParaRPr lang="en-US" dirty="0"/>
          </a:p>
        </p:txBody>
      </p:sp>
      <p:sp>
        <p:nvSpPr>
          <p:cNvPr id="3" name="Content Placeholder 2"/>
          <p:cNvSpPr>
            <a:spLocks noGrp="1"/>
          </p:cNvSpPr>
          <p:nvPr>
            <p:ph idx="1"/>
          </p:nvPr>
        </p:nvSpPr>
        <p:spPr/>
        <p:txBody>
          <a:bodyPr/>
          <a:lstStyle/>
          <a:p>
            <a:r>
              <a:rPr lang="en-US" dirty="0" smtClean="0"/>
              <a:t>Start with establishing campus identity systems</a:t>
            </a:r>
          </a:p>
          <a:p>
            <a:r>
              <a:rPr lang="en-US" dirty="0"/>
              <a:t>Base-level requirements: </a:t>
            </a:r>
          </a:p>
          <a:p>
            <a:pPr lvl="1"/>
            <a:r>
              <a:rPr lang="en-US" dirty="0"/>
              <a:t>centralized campus or institution identity store (e.g., database, LDAP directory) </a:t>
            </a:r>
          </a:p>
          <a:p>
            <a:pPr lvl="1"/>
            <a:r>
              <a:rPr lang="en-US" dirty="0"/>
              <a:t>documented policies regarding the life cycle of organizational identity</a:t>
            </a:r>
          </a:p>
          <a:p>
            <a:pPr lvl="1"/>
            <a:r>
              <a:rPr lang="en-US" dirty="0"/>
              <a:t>a business model for ongoing development and support</a:t>
            </a:r>
          </a:p>
        </p:txBody>
      </p:sp>
    </p:spTree>
    <p:extLst>
      <p:ext uri="{BB962C8B-B14F-4D97-AF65-F5344CB8AC3E}">
        <p14:creationId xmlns:p14="http://schemas.microsoft.com/office/powerpoint/2010/main" val="1497720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Reading Material	</a:t>
            </a:r>
            <a:endParaRPr lang="en-US" dirty="0"/>
          </a:p>
        </p:txBody>
      </p:sp>
      <p:sp>
        <p:nvSpPr>
          <p:cNvPr id="3" name="Content Placeholder 2"/>
          <p:cNvSpPr>
            <a:spLocks noGrp="1"/>
          </p:cNvSpPr>
          <p:nvPr>
            <p:ph idx="1"/>
          </p:nvPr>
        </p:nvSpPr>
        <p:spPr/>
        <p:txBody>
          <a:bodyPr/>
          <a:lstStyle/>
          <a:p>
            <a:r>
              <a:rPr lang="en-US" dirty="0" smtClean="0"/>
              <a:t>“Ready the Pipes” </a:t>
            </a:r>
            <a:r>
              <a:rPr lang="en-US" dirty="0"/>
              <a:t>–</a:t>
            </a:r>
            <a:r>
              <a:rPr lang="en-US" dirty="0" smtClean="0"/>
              <a:t> </a:t>
            </a:r>
            <a:r>
              <a:rPr lang="en-US" i="1" dirty="0" smtClean="0"/>
              <a:t>Campus Technologies. </a:t>
            </a:r>
            <a:r>
              <a:rPr lang="en-US" i="1" dirty="0" smtClean="0">
                <a:hlinkClick r:id="rId2"/>
              </a:rPr>
              <a:t>https</a:t>
            </a:r>
            <a:r>
              <a:rPr lang="en-US" dirty="0">
                <a:hlinkClick r:id="rId2"/>
              </a:rPr>
              <a:t>://campustechnology.com/articles/2010/03/01/ready-the-</a:t>
            </a:r>
            <a:r>
              <a:rPr lang="en-US" dirty="0" smtClean="0">
                <a:hlinkClick r:id="rId2"/>
              </a:rPr>
              <a:t>pipes.aspx</a:t>
            </a:r>
            <a:endParaRPr lang="en-US" dirty="0" smtClean="0"/>
          </a:p>
          <a:p>
            <a:r>
              <a:rPr lang="en-US" dirty="0" smtClean="0"/>
              <a:t>“</a:t>
            </a:r>
            <a:r>
              <a:rPr lang="en-US" dirty="0"/>
              <a:t>Lowering costs of identity proofing by federated </a:t>
            </a:r>
            <a:r>
              <a:rPr lang="en-US" dirty="0" smtClean="0"/>
              <a:t>identity </a:t>
            </a:r>
            <a:r>
              <a:rPr lang="en-US" dirty="0"/>
              <a:t>management” </a:t>
            </a:r>
            <a:r>
              <a:rPr lang="en-US" dirty="0" smtClean="0"/>
              <a:t>– Swedish </a:t>
            </a:r>
            <a:r>
              <a:rPr lang="en-US" dirty="0"/>
              <a:t>Alliance for Middleware Infrastructure. </a:t>
            </a:r>
            <a:r>
              <a:rPr lang="en-US" dirty="0">
                <a:hlinkClick r:id="rId3"/>
              </a:rPr>
              <a:t>http://www.incommon.org/docs/other/</a:t>
            </a:r>
            <a:r>
              <a:rPr lang="en-US" dirty="0" smtClean="0">
                <a:hlinkClick r:id="rId3"/>
              </a:rPr>
              <a:t>SWAMI_federated_idm_roi.pdf</a:t>
            </a:r>
            <a:endParaRPr lang="en-US" dirty="0" smtClean="0"/>
          </a:p>
          <a:p>
            <a:r>
              <a:rPr lang="en-US" dirty="0" smtClean="0"/>
              <a:t>“Identity </a:t>
            </a:r>
            <a:r>
              <a:rPr lang="en-US" dirty="0"/>
              <a:t>Management Toolkit” – JISC. </a:t>
            </a:r>
            <a:r>
              <a:rPr lang="en-US" dirty="0">
                <a:hlinkClick r:id="rId4"/>
              </a:rPr>
              <a:t>https://identitymanagementinfokit.pbworks.com/w/page/50989755/</a:t>
            </a:r>
            <a:r>
              <a:rPr lang="en-US" dirty="0" smtClean="0">
                <a:hlinkClick r:id="rId4"/>
              </a:rPr>
              <a:t>Home</a:t>
            </a:r>
            <a:endParaRPr lang="en-US" dirty="0" smtClean="0"/>
          </a:p>
          <a:p>
            <a:endParaRPr lang="en-US" dirty="0"/>
          </a:p>
        </p:txBody>
      </p:sp>
    </p:spTree>
    <p:extLst>
      <p:ext uri="{BB962C8B-B14F-4D97-AF65-F5344CB8AC3E}">
        <p14:creationId xmlns:p14="http://schemas.microsoft.com/office/powerpoint/2010/main" val="21424221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3880459"/>
            <a:ext cx="8229600" cy="1322294"/>
          </a:xfrm>
        </p:spPr>
        <p:txBody>
          <a:bodyPr>
            <a:normAutofit fontScale="90000"/>
          </a:bodyPr>
          <a:lstStyle/>
          <a:p>
            <a:r>
              <a:rPr lang="en-US" sz="1800" b="1" i="1" dirty="0">
                <a:solidFill>
                  <a:srgbClr val="0D5BAD"/>
                </a:solidFill>
                <a:latin typeface="Arial" charset="0"/>
                <a:ea typeface="ＭＳ Ｐゴシック" charset="0"/>
                <a:cs typeface="Arial" charset="0"/>
              </a:rPr>
              <a:t>The NSRC </a:t>
            </a:r>
            <a:r>
              <a:rPr lang="en-US" sz="1800" b="1" i="1" dirty="0">
                <a:solidFill>
                  <a:srgbClr val="0843A0"/>
                </a:solidFill>
                <a:latin typeface="Arial" charset="0"/>
                <a:ea typeface="ＭＳ Ｐゴシック" charset="0"/>
                <a:cs typeface="Arial" charset="0"/>
              </a:rPr>
              <a:t>cultivates</a:t>
            </a:r>
            <a:r>
              <a:rPr lang="en-US" sz="1800" b="1" i="1" dirty="0">
                <a:solidFill>
                  <a:srgbClr val="0D5BAD"/>
                </a:solidFill>
                <a:latin typeface="Arial" charset="0"/>
                <a:ea typeface="ＭＳ Ｐゴシック" charset="0"/>
                <a:cs typeface="Arial" charset="0"/>
              </a:rPr>
              <a:t> collaboration among a community of peers to build and improve a global Internet that benefits all parties. We facilitate the growth of sustainable Internet infrastructure via technical training and engineering assistance to enrich the </a:t>
            </a:r>
            <a:r>
              <a:rPr lang="en-US" sz="1800" b="1" i="1" dirty="0" smtClean="0">
                <a:solidFill>
                  <a:srgbClr val="0D5BAD"/>
                </a:solidFill>
                <a:latin typeface="Arial" charset="0"/>
                <a:ea typeface="ＭＳ Ｐゴシック" charset="0"/>
                <a:cs typeface="Arial" charset="0"/>
              </a:rPr>
              <a:t>network of </a:t>
            </a:r>
            <a:r>
              <a:rPr lang="en-US" sz="1800" b="1" i="1" dirty="0">
                <a:solidFill>
                  <a:srgbClr val="0D5BAD"/>
                </a:solidFill>
                <a:latin typeface="Arial" charset="0"/>
                <a:ea typeface="ＭＳ Ｐゴシック" charset="0"/>
                <a:cs typeface="Arial" charset="0"/>
              </a:rPr>
              <a:t>networks. </a:t>
            </a:r>
            <a:r>
              <a:rPr lang="en-US" sz="800" b="1" i="1" dirty="0">
                <a:solidFill>
                  <a:srgbClr val="0D5BAD"/>
                </a:solidFill>
                <a:latin typeface="Arial" charset="0"/>
                <a:ea typeface="ＭＳ Ｐゴシック" charset="0"/>
                <a:cs typeface="Arial" charset="0"/>
              </a:rPr>
              <a:t/>
            </a:r>
            <a:br>
              <a:rPr lang="en-US" sz="800" b="1" i="1" dirty="0">
                <a:solidFill>
                  <a:srgbClr val="0D5BAD"/>
                </a:solidFill>
                <a:latin typeface="Arial" charset="0"/>
                <a:ea typeface="ＭＳ Ｐゴシック" charset="0"/>
                <a:cs typeface="Arial" charset="0"/>
              </a:rPr>
            </a:br>
            <a:r>
              <a:rPr lang="en-US" sz="800" b="1" i="1" dirty="0">
                <a:solidFill>
                  <a:srgbClr val="0D5BAD"/>
                </a:solidFill>
                <a:latin typeface="Arial" charset="0"/>
                <a:ea typeface="ＭＳ Ｐゴシック" charset="0"/>
                <a:cs typeface="Arial" charset="0"/>
              </a:rPr>
              <a:t/>
            </a:r>
            <a:br>
              <a:rPr lang="en-US" sz="800" b="1" i="1" dirty="0">
                <a:solidFill>
                  <a:srgbClr val="0D5BAD"/>
                </a:solidFill>
                <a:latin typeface="Arial" charset="0"/>
                <a:ea typeface="ＭＳ Ｐゴシック" charset="0"/>
                <a:cs typeface="Arial" charset="0"/>
              </a:rPr>
            </a:br>
            <a:r>
              <a:rPr lang="en-US" sz="1800" b="1" i="1" dirty="0">
                <a:solidFill>
                  <a:srgbClr val="0D5BAD"/>
                </a:solidFill>
                <a:latin typeface="Arial" charset="0"/>
                <a:ea typeface="ＭＳ Ｐゴシック" charset="0"/>
                <a:cs typeface="Arial" charset="0"/>
              </a:rPr>
              <a:t>Our goal is to connect people.</a:t>
            </a:r>
          </a:p>
        </p:txBody>
      </p:sp>
      <p:pic>
        <p:nvPicPr>
          <p:cNvPr id="16386" name="Picture 1" descr="nsrc-main-1024x76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1899" y="1252332"/>
            <a:ext cx="5306526" cy="247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741458" y="5738716"/>
            <a:ext cx="3469416" cy="523220"/>
          </a:xfrm>
          <a:prstGeom prst="rect">
            <a:avLst/>
          </a:prstGeom>
          <a:noFill/>
        </p:spPr>
        <p:txBody>
          <a:bodyPr wrap="square" rtlCol="0">
            <a:spAutoFit/>
          </a:bodyPr>
          <a:lstStyle/>
          <a:p>
            <a:pPr algn="ctr"/>
            <a:r>
              <a:rPr lang="en-AU" sz="2800" b="1" dirty="0" err="1" smtClean="0"/>
              <a:t>www.nsrc.org</a:t>
            </a:r>
            <a:endParaRPr lang="en-US" sz="2800" dirty="0"/>
          </a:p>
        </p:txBody>
      </p:sp>
    </p:spTree>
    <p:extLst>
      <p:ext uri="{BB962C8B-B14F-4D97-AF65-F5344CB8AC3E}">
        <p14:creationId xmlns:p14="http://schemas.microsoft.com/office/powerpoint/2010/main" val="9591616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312859"/>
              </p:ext>
            </p:extLst>
          </p:nvPr>
        </p:nvGraphicFramePr>
        <p:xfrm>
          <a:off x="443948" y="1308652"/>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23084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Identity Federation?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2634978"/>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5380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Blocks of Federation</a:t>
            </a:r>
            <a:endParaRPr lang="en-US" dirty="0"/>
          </a:p>
        </p:txBody>
      </p:sp>
      <p:graphicFrame>
        <p:nvGraphicFramePr>
          <p:cNvPr id="7" name="Content Placeholder 6"/>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644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Benefits? Students and Researchers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1940660"/>
              </p:ext>
            </p:extLst>
          </p:nvPr>
        </p:nvGraphicFramePr>
        <p:xfrm>
          <a:off x="399011" y="1524000"/>
          <a:ext cx="8416636" cy="48352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3587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Benefits? The Campus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95892709"/>
              </p:ext>
            </p:extLst>
          </p:nvPr>
        </p:nvGraphicFramePr>
        <p:xfrm>
          <a:off x="457200" y="1600200"/>
          <a:ext cx="8229600" cy="3197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457200" y="4991534"/>
            <a:ext cx="7891669" cy="1477328"/>
          </a:xfrm>
          <a:prstGeom prst="rect">
            <a:avLst/>
          </a:prstGeom>
        </p:spPr>
        <p:txBody>
          <a:bodyPr wrap="square">
            <a:spAutoFit/>
          </a:bodyPr>
          <a:lstStyle/>
          <a:p>
            <a:pPr marL="274320" lvl="1" indent="0" algn="ctr">
              <a:buNone/>
            </a:pPr>
            <a:r>
              <a:rPr lang="en-US" i="1" dirty="0"/>
              <a:t>“Identity federation participants could spend time establishing operating principles, technology hooks, and agreed-upon data exchange elements with each partner; or they could do it once through the federation and then leverage these common elements for many relationships.” -- </a:t>
            </a:r>
            <a:r>
              <a:rPr lang="en-US" i="1" dirty="0" err="1"/>
              <a:t>InCommon</a:t>
            </a:r>
            <a:endParaRPr lang="en-US" i="1" dirty="0"/>
          </a:p>
        </p:txBody>
      </p:sp>
    </p:spTree>
    <p:extLst>
      <p:ext uri="{BB962C8B-B14F-4D97-AF65-F5344CB8AC3E}">
        <p14:creationId xmlns:p14="http://schemas.microsoft.com/office/powerpoint/2010/main" val="28918132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685800" y="301625"/>
            <a:ext cx="7243417" cy="863600"/>
          </a:xfrm>
        </p:spPr>
        <p:txBody>
          <a:bodyPr>
            <a:normAutofit fontScale="90000"/>
          </a:bodyPr>
          <a:lstStyle/>
          <a:p>
            <a:pPr eaLnBrk="1" hangingPunct="1"/>
            <a:r>
              <a:rPr lang="en-GB" dirty="0">
                <a:latin typeface="Arial" charset="0"/>
              </a:rPr>
              <a:t>Benefits/Compelling Reason to Act</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73487834"/>
              </p:ext>
            </p:extLst>
          </p:nvPr>
        </p:nvGraphicFramePr>
        <p:xfrm>
          <a:off x="395536" y="1408501"/>
          <a:ext cx="8458200" cy="4792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7560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Some Compelling Service Possibilities?</a:t>
            </a:r>
            <a:endParaRPr lang="en-US" dirty="0"/>
          </a:p>
        </p:txBody>
      </p:sp>
      <p:sp>
        <p:nvSpPr>
          <p:cNvPr id="3" name="Content Placeholder 2"/>
          <p:cNvSpPr>
            <a:spLocks noGrp="1"/>
          </p:cNvSpPr>
          <p:nvPr>
            <p:ph idx="1"/>
          </p:nvPr>
        </p:nvSpPr>
        <p:spPr>
          <a:xfrm>
            <a:off x="374073" y="1949824"/>
            <a:ext cx="7988878" cy="4559041"/>
          </a:xfrm>
        </p:spPr>
        <p:txBody>
          <a:bodyPr>
            <a:normAutofit/>
          </a:bodyPr>
          <a:lstStyle/>
          <a:p>
            <a:r>
              <a:rPr lang="en-US" dirty="0" smtClean="0"/>
              <a:t>eduroam</a:t>
            </a:r>
          </a:p>
          <a:p>
            <a:r>
              <a:rPr lang="en-US" dirty="0" smtClean="0"/>
              <a:t>eduGAIN</a:t>
            </a:r>
          </a:p>
          <a:p>
            <a:r>
              <a:rPr lang="en-US" dirty="0" smtClean="0"/>
              <a:t>digital libraries</a:t>
            </a:r>
          </a:p>
          <a:p>
            <a:r>
              <a:rPr lang="en-US" dirty="0" smtClean="0"/>
              <a:t>licensed software</a:t>
            </a:r>
          </a:p>
          <a:p>
            <a:pPr lvl="1"/>
            <a:r>
              <a:rPr lang="en-US" dirty="0" smtClean="0"/>
              <a:t>Learning Management Systems </a:t>
            </a:r>
          </a:p>
          <a:p>
            <a:pPr lvl="1"/>
            <a:r>
              <a:rPr lang="en-US" dirty="0" smtClean="0"/>
              <a:t>Wikis</a:t>
            </a:r>
          </a:p>
          <a:p>
            <a:r>
              <a:rPr lang="en-US" dirty="0" smtClean="0"/>
              <a:t>Cloud service providers supporting research and education</a:t>
            </a:r>
          </a:p>
          <a:p>
            <a:pPr lvl="1"/>
            <a:r>
              <a:rPr lang="en-US" dirty="0"/>
              <a:t>Researchresearch.com</a:t>
            </a:r>
          </a:p>
          <a:p>
            <a:pPr lvl="1"/>
            <a:r>
              <a:rPr lang="en-US" dirty="0" smtClean="0"/>
              <a:t>Qualtrics</a:t>
            </a:r>
          </a:p>
          <a:p>
            <a:pPr lvl="1"/>
            <a:r>
              <a:rPr lang="en-US" dirty="0" smtClean="0"/>
              <a:t>AWS Research Grants</a:t>
            </a:r>
          </a:p>
          <a:p>
            <a:pPr lvl="1"/>
            <a:endParaRPr lang="en-US" dirty="0" smtClean="0"/>
          </a:p>
          <a:p>
            <a:pPr marL="349250" lvl="1" indent="0">
              <a:buNone/>
            </a:pPr>
            <a:endParaRPr lang="en-US" dirty="0" smtClean="0"/>
          </a:p>
          <a:p>
            <a:pPr marL="349250" lvl="1" indent="0">
              <a:buNone/>
            </a:pPr>
            <a:endParaRPr lang="en-US" dirty="0" smtClean="0"/>
          </a:p>
        </p:txBody>
      </p:sp>
    </p:spTree>
    <p:extLst>
      <p:ext uri="{BB962C8B-B14F-4D97-AF65-F5344CB8AC3E}">
        <p14:creationId xmlns:p14="http://schemas.microsoft.com/office/powerpoint/2010/main" val="1818762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ntergrund_Login1_trans.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705" y="3335762"/>
            <a:ext cx="9144000" cy="6425952"/>
          </a:xfrm>
          <a:prstGeom prst="rect">
            <a:avLst/>
          </a:prstGeom>
        </p:spPr>
      </p:pic>
      <p:sp>
        <p:nvSpPr>
          <p:cNvPr id="12289" name="Title 1"/>
          <p:cNvSpPr>
            <a:spLocks noGrp="1"/>
          </p:cNvSpPr>
          <p:nvPr>
            <p:ph type="title"/>
          </p:nvPr>
        </p:nvSpPr>
        <p:spPr>
          <a:xfrm>
            <a:off x="685800" y="301625"/>
            <a:ext cx="6035675" cy="863600"/>
          </a:xfrm>
        </p:spPr>
        <p:txBody>
          <a:bodyPr/>
          <a:lstStyle/>
          <a:p>
            <a:pPr eaLnBrk="1" hangingPunct="1"/>
            <a:r>
              <a:rPr lang="en-GB" dirty="0">
                <a:latin typeface="Arial" charset="0"/>
              </a:rPr>
              <a:t>What do Federations do?</a:t>
            </a:r>
          </a:p>
        </p:txBody>
      </p:sp>
      <p:sp>
        <p:nvSpPr>
          <p:cNvPr id="3" name="Rounded Rectangle 2"/>
          <p:cNvSpPr/>
          <p:nvPr/>
        </p:nvSpPr>
        <p:spPr>
          <a:xfrm>
            <a:off x="277437" y="1873457"/>
            <a:ext cx="2451653" cy="170953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dirty="0"/>
              <a:t>At a minimum a federation maintains the list</a:t>
            </a:r>
            <a:br>
              <a:rPr lang="en-US" dirty="0"/>
            </a:br>
            <a:r>
              <a:rPr lang="en-US" dirty="0"/>
              <a:t>of which IdPs and SPs are in the federation</a:t>
            </a:r>
          </a:p>
        </p:txBody>
      </p:sp>
      <p:sp>
        <p:nvSpPr>
          <p:cNvPr id="4" name="Rounded Rectangle 3"/>
          <p:cNvSpPr/>
          <p:nvPr/>
        </p:nvSpPr>
        <p:spPr>
          <a:xfrm>
            <a:off x="2953519" y="1586812"/>
            <a:ext cx="3190336" cy="228282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22300">
              <a:lnSpc>
                <a:spcPct val="90000"/>
              </a:lnSpc>
              <a:spcBef>
                <a:spcPct val="0"/>
              </a:spcBef>
              <a:spcAft>
                <a:spcPct val="35000"/>
              </a:spcAft>
            </a:pPr>
            <a:r>
              <a:rPr lang="en-US" sz="1600" dirty="0"/>
              <a:t>Most federations also</a:t>
            </a:r>
          </a:p>
          <a:p>
            <a:pPr marL="57150" lvl="1" indent="-57150" defTabSz="488950">
              <a:lnSpc>
                <a:spcPct val="90000"/>
              </a:lnSpc>
              <a:spcBef>
                <a:spcPct val="0"/>
              </a:spcBef>
              <a:spcAft>
                <a:spcPct val="15000"/>
              </a:spcAft>
              <a:buChar char="••"/>
            </a:pPr>
            <a:r>
              <a:rPr lang="en-US" sz="1600" dirty="0"/>
              <a:t>Define agreements, rules, and policies</a:t>
            </a:r>
          </a:p>
          <a:p>
            <a:pPr marL="57150" lvl="1" indent="-57150" defTabSz="488950">
              <a:lnSpc>
                <a:spcPct val="90000"/>
              </a:lnSpc>
              <a:spcBef>
                <a:spcPct val="0"/>
              </a:spcBef>
              <a:spcAft>
                <a:spcPct val="15000"/>
              </a:spcAft>
              <a:buChar char="••"/>
            </a:pPr>
            <a:r>
              <a:rPr lang="en-US" sz="1600" dirty="0"/>
              <a:t>Provide some user support (documentation, email list, etc.)</a:t>
            </a:r>
          </a:p>
          <a:p>
            <a:pPr marL="57150" lvl="1" indent="-57150" defTabSz="488950">
              <a:lnSpc>
                <a:spcPct val="90000"/>
              </a:lnSpc>
              <a:spcBef>
                <a:spcPct val="0"/>
              </a:spcBef>
              <a:spcAft>
                <a:spcPct val="15000"/>
              </a:spcAft>
              <a:buChar char="••"/>
            </a:pPr>
            <a:r>
              <a:rPr lang="en-US" sz="1600" dirty="0"/>
              <a:t>Operate a central discovery service and test infrastructure</a:t>
            </a:r>
          </a:p>
        </p:txBody>
      </p:sp>
      <p:sp>
        <p:nvSpPr>
          <p:cNvPr id="8" name="Rounded Rectangle 7"/>
          <p:cNvSpPr/>
          <p:nvPr/>
        </p:nvSpPr>
        <p:spPr>
          <a:xfrm>
            <a:off x="6319568" y="1160473"/>
            <a:ext cx="2701727" cy="342478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22300">
              <a:lnSpc>
                <a:spcPct val="90000"/>
              </a:lnSpc>
              <a:spcBef>
                <a:spcPct val="0"/>
              </a:spcBef>
              <a:spcAft>
                <a:spcPct val="35000"/>
              </a:spcAft>
            </a:pPr>
            <a:r>
              <a:rPr lang="en-US" sz="1600" dirty="0">
                <a:latin typeface="Arial" charset="0"/>
              </a:rPr>
              <a:t>Some federations</a:t>
            </a:r>
            <a:endParaRPr lang="en-US" sz="1600" dirty="0"/>
          </a:p>
          <a:p>
            <a:pPr marL="57150" lvl="1" indent="-57150" defTabSz="488950">
              <a:lnSpc>
                <a:spcPct val="90000"/>
              </a:lnSpc>
              <a:spcBef>
                <a:spcPct val="0"/>
              </a:spcBef>
              <a:spcAft>
                <a:spcPct val="15000"/>
              </a:spcAft>
              <a:buChar char="••"/>
            </a:pPr>
            <a:r>
              <a:rPr lang="en-US" sz="1400" dirty="0">
                <a:latin typeface="Arial" charset="0"/>
              </a:rPr>
              <a:t>Provide self-service tools for managing IdP and SP data (Resource Registry)</a:t>
            </a:r>
          </a:p>
          <a:p>
            <a:pPr marL="57150" lvl="1" indent="-57150" defTabSz="488950">
              <a:lnSpc>
                <a:spcPct val="90000"/>
              </a:lnSpc>
              <a:spcBef>
                <a:spcPct val="0"/>
              </a:spcBef>
              <a:spcAft>
                <a:spcPct val="15000"/>
              </a:spcAft>
              <a:buChar char="••"/>
            </a:pPr>
            <a:r>
              <a:rPr lang="en-US" sz="1400" dirty="0">
                <a:latin typeface="Arial" charset="0"/>
              </a:rPr>
              <a:t>Provide application integration support</a:t>
            </a:r>
          </a:p>
          <a:p>
            <a:pPr marL="57150" lvl="1" indent="-57150" defTabSz="488950">
              <a:lnSpc>
                <a:spcPct val="90000"/>
              </a:lnSpc>
              <a:spcBef>
                <a:spcPct val="0"/>
              </a:spcBef>
              <a:spcAft>
                <a:spcPct val="15000"/>
              </a:spcAft>
              <a:buChar char="••"/>
            </a:pPr>
            <a:r>
              <a:rPr lang="en-US" sz="1400" dirty="0">
                <a:latin typeface="Arial" charset="0"/>
              </a:rPr>
              <a:t>Host or help with outsourced IdPs (IdP in the Cloud, hosted IdP</a:t>
            </a:r>
          </a:p>
          <a:p>
            <a:pPr marL="57150" lvl="1" indent="-57150" defTabSz="488950">
              <a:lnSpc>
                <a:spcPct val="90000"/>
              </a:lnSpc>
              <a:spcBef>
                <a:spcPct val="0"/>
              </a:spcBef>
              <a:spcAft>
                <a:spcPct val="15000"/>
              </a:spcAft>
              <a:buChar char="••"/>
            </a:pPr>
            <a:r>
              <a:rPr lang="en-US" sz="1400" dirty="0">
                <a:latin typeface="Arial" charset="0"/>
              </a:rPr>
              <a:t>Provide tools for managing </a:t>
            </a:r>
            <a:r>
              <a:rPr lang="de-CH" sz="1400" dirty="0">
                <a:latin typeface="Arial" charset="0"/>
              </a:rPr>
              <a:t>"</a:t>
            </a:r>
            <a:r>
              <a:rPr lang="en-US" sz="1400" dirty="0">
                <a:latin typeface="Arial" charset="0"/>
              </a:rPr>
              <a:t>guest</a:t>
            </a:r>
            <a:r>
              <a:rPr lang="de-CH" sz="1400" dirty="0">
                <a:latin typeface="Arial" charset="0"/>
              </a:rPr>
              <a:t>"</a:t>
            </a:r>
            <a:r>
              <a:rPr lang="en-US" sz="1400" dirty="0">
                <a:latin typeface="Arial" charset="0"/>
              </a:rPr>
              <a:t> users</a:t>
            </a:r>
          </a:p>
          <a:p>
            <a:pPr marL="57150" lvl="1" indent="-57150" defTabSz="488950">
              <a:lnSpc>
                <a:spcPct val="90000"/>
              </a:lnSpc>
              <a:spcBef>
                <a:spcPct val="0"/>
              </a:spcBef>
              <a:spcAft>
                <a:spcPct val="15000"/>
              </a:spcAft>
              <a:buChar char="••"/>
            </a:pPr>
            <a:r>
              <a:rPr lang="en-US" sz="1400" dirty="0">
                <a:latin typeface="Arial" charset="0"/>
              </a:rPr>
              <a:t>Develop custom tools for the community</a:t>
            </a:r>
          </a:p>
        </p:txBody>
      </p:sp>
    </p:spTree>
    <p:extLst>
      <p:ext uri="{BB962C8B-B14F-4D97-AF65-F5344CB8AC3E}">
        <p14:creationId xmlns:p14="http://schemas.microsoft.com/office/powerpoint/2010/main" val="1690903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6175</TotalTime>
  <Words>780</Words>
  <Application>Microsoft Macintosh PowerPoint</Application>
  <PresentationFormat>On-screen Show (4:3)</PresentationFormat>
  <Paragraphs>91</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Introduction to Identity Federations</vt:lpstr>
      <vt:lpstr>Learning Objectives</vt:lpstr>
      <vt:lpstr>What Is Identity Federation?</vt:lpstr>
      <vt:lpstr>Building Blocks of Federation</vt:lpstr>
      <vt:lpstr>Who Benefits? Students and Researchers</vt:lpstr>
      <vt:lpstr>Who Benefits? The Campus </vt:lpstr>
      <vt:lpstr>Benefits/Compelling Reason to Act</vt:lpstr>
      <vt:lpstr>What Are Some Compelling Service Possibilities?</vt:lpstr>
      <vt:lpstr>What do Federations do?</vt:lpstr>
      <vt:lpstr>How to Make Federated Identity Work</vt:lpstr>
      <vt:lpstr>Additional Reading Material </vt:lpstr>
      <vt:lpstr>The NSRC cultivates collaboration among a community of peers to build and improve a global Internet that benefits all parties. We facilitate the growth of sustainable Internet infrastructure via technical training and engineering assistance to enrich the network of networks.   Our goal is to connect people.</vt:lpstr>
    </vt:vector>
  </TitlesOfParts>
  <Company>Spherical Cow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Proposition for Identity Federations</dc:title>
  <dc:creator>Heather Flanagan</dc:creator>
  <cp:lastModifiedBy>Heather Flanagan</cp:lastModifiedBy>
  <cp:revision>74</cp:revision>
  <dcterms:created xsi:type="dcterms:W3CDTF">2016-01-18T16:27:41Z</dcterms:created>
  <dcterms:modified xsi:type="dcterms:W3CDTF">2016-03-15T09:08:02Z</dcterms:modified>
</cp:coreProperties>
</file>