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2" r:id="rId3"/>
    <p:sldId id="268" r:id="rId4"/>
    <p:sldId id="270" r:id="rId5"/>
    <p:sldId id="265" r:id="rId6"/>
    <p:sldId id="312" r:id="rId7"/>
    <p:sldId id="313" r:id="rId8"/>
    <p:sldId id="260" r:id="rId9"/>
    <p:sldId id="261" r:id="rId10"/>
    <p:sldId id="314" r:id="rId11"/>
    <p:sldId id="315" r:id="rId12"/>
    <p:sldId id="266" r:id="rId13"/>
    <p:sldId id="262" r:id="rId14"/>
    <p:sldId id="316" r:id="rId15"/>
    <p:sldId id="311" r:id="rId16"/>
    <p:sldId id="288" r:id="rId17"/>
    <p:sldId id="273" r:id="rId18"/>
    <p:sldId id="317" r:id="rId19"/>
    <p:sldId id="263" r:id="rId20"/>
    <p:sldId id="259" r:id="rId21"/>
    <p:sldId id="271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7" autoAdjust="0"/>
    <p:restoredTop sz="94683"/>
  </p:normalViewPr>
  <p:slideViewPr>
    <p:cSldViewPr snapToGrid="0">
      <p:cViewPr varScale="1">
        <p:scale>
          <a:sx n="102" d="100"/>
          <a:sy n="102" d="100"/>
        </p:scale>
        <p:origin x="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113402-FC6D-43CA-9B18-3A0B319636F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9D42A8A2-FAF0-4401-91BB-C8B484FB1032}">
      <dgm:prSet/>
      <dgm:spPr/>
      <dgm:t>
        <a:bodyPr/>
        <a:lstStyle/>
        <a:p>
          <a:r>
            <a:rPr lang="en-GB" dirty="0"/>
            <a:t>Student</a:t>
          </a:r>
        </a:p>
      </dgm:t>
    </dgm:pt>
    <dgm:pt modelId="{5260DA64-5504-47D7-9FFF-B82C19C81D6A}" type="parTrans" cxnId="{0308BBD5-E8B8-453A-A0C1-F6439A444C1F}">
      <dgm:prSet/>
      <dgm:spPr/>
      <dgm:t>
        <a:bodyPr/>
        <a:lstStyle/>
        <a:p>
          <a:endParaRPr lang="en-GB"/>
        </a:p>
      </dgm:t>
    </dgm:pt>
    <dgm:pt modelId="{E11E8401-A633-438F-B99F-2B17E7D9E8DD}" type="sibTrans" cxnId="{0308BBD5-E8B8-453A-A0C1-F6439A444C1F}">
      <dgm:prSet/>
      <dgm:spPr/>
      <dgm:t>
        <a:bodyPr/>
        <a:lstStyle/>
        <a:p>
          <a:endParaRPr lang="en-GB"/>
        </a:p>
      </dgm:t>
    </dgm:pt>
    <dgm:pt modelId="{E2B5A60E-99B6-48CA-A4B1-CF85FA5FECB6}">
      <dgm:prSet/>
      <dgm:spPr/>
      <dgm:t>
        <a:bodyPr/>
        <a:lstStyle/>
        <a:p>
          <a:r>
            <a:rPr lang="en-GB" dirty="0"/>
            <a:t>I am a Student of the Department of Physics – KNUST</a:t>
          </a:r>
        </a:p>
      </dgm:t>
    </dgm:pt>
    <dgm:pt modelId="{9871C10D-CD9B-4EAF-BB2F-390EAC146323}" type="parTrans" cxnId="{D714351E-BB60-412A-A16A-7DFD74C0D0F4}">
      <dgm:prSet/>
      <dgm:spPr/>
      <dgm:t>
        <a:bodyPr/>
        <a:lstStyle/>
        <a:p>
          <a:endParaRPr lang="en-GB"/>
        </a:p>
      </dgm:t>
    </dgm:pt>
    <dgm:pt modelId="{B2311BFA-BE9C-4701-A087-74971FD7965A}" type="sibTrans" cxnId="{D714351E-BB60-412A-A16A-7DFD74C0D0F4}">
      <dgm:prSet/>
      <dgm:spPr/>
      <dgm:t>
        <a:bodyPr/>
        <a:lstStyle/>
        <a:p>
          <a:endParaRPr lang="en-GB"/>
        </a:p>
      </dgm:t>
    </dgm:pt>
    <dgm:pt modelId="{CAEC87A5-E58D-469E-A927-17636B2E4768}">
      <dgm:prSet/>
      <dgm:spPr/>
      <dgm:t>
        <a:bodyPr/>
        <a:lstStyle/>
        <a:p>
          <a:r>
            <a:rPr lang="en-GB"/>
            <a:t>Research Interests </a:t>
          </a:r>
        </a:p>
      </dgm:t>
    </dgm:pt>
    <dgm:pt modelId="{2D8D0515-917F-40FD-ABC7-017CCC581BCA}" type="parTrans" cxnId="{EFE1C9AA-3A76-4197-941A-8D839401AF74}">
      <dgm:prSet/>
      <dgm:spPr/>
      <dgm:t>
        <a:bodyPr/>
        <a:lstStyle/>
        <a:p>
          <a:endParaRPr lang="en-GB"/>
        </a:p>
      </dgm:t>
    </dgm:pt>
    <dgm:pt modelId="{B1E34A6E-7EA3-4850-BB89-527F1322AED6}" type="sibTrans" cxnId="{EFE1C9AA-3A76-4197-941A-8D839401AF74}">
      <dgm:prSet/>
      <dgm:spPr/>
      <dgm:t>
        <a:bodyPr/>
        <a:lstStyle/>
        <a:p>
          <a:endParaRPr lang="en-GB"/>
        </a:p>
      </dgm:t>
    </dgm:pt>
    <dgm:pt modelId="{A7246C6C-03A1-42C0-A736-E20C919811AD}">
      <dgm:prSet/>
      <dgm:spPr/>
      <dgm:t>
        <a:bodyPr/>
        <a:lstStyle/>
        <a:p>
          <a:r>
            <a:rPr lang="en-GB"/>
            <a:t>Artificial Intelligence,</a:t>
          </a:r>
        </a:p>
      </dgm:t>
    </dgm:pt>
    <dgm:pt modelId="{D68E9099-72CF-408A-BEE7-EE2B6AB36CE5}" type="parTrans" cxnId="{4CB6A074-EE5F-408C-B892-9A6F03BA4F77}">
      <dgm:prSet/>
      <dgm:spPr/>
      <dgm:t>
        <a:bodyPr/>
        <a:lstStyle/>
        <a:p>
          <a:endParaRPr lang="en-GB"/>
        </a:p>
      </dgm:t>
    </dgm:pt>
    <dgm:pt modelId="{10CCB356-CBD1-4EB4-A624-72158B89BC9E}" type="sibTrans" cxnId="{4CB6A074-EE5F-408C-B892-9A6F03BA4F77}">
      <dgm:prSet/>
      <dgm:spPr/>
      <dgm:t>
        <a:bodyPr/>
        <a:lstStyle/>
        <a:p>
          <a:endParaRPr lang="en-GB"/>
        </a:p>
      </dgm:t>
    </dgm:pt>
    <dgm:pt modelId="{9203B2FC-BBC4-4F55-BF9A-EF084E94B253}">
      <dgm:prSet/>
      <dgm:spPr/>
      <dgm:t>
        <a:bodyPr/>
        <a:lstStyle/>
        <a:p>
          <a:r>
            <a:rPr lang="en-GB"/>
            <a:t>Smart Systems.</a:t>
          </a:r>
        </a:p>
      </dgm:t>
    </dgm:pt>
    <dgm:pt modelId="{0F6C4A47-84A3-4299-866E-551EFBAE0445}" type="parTrans" cxnId="{C586597C-40D8-4D74-B2E4-5B40376925F7}">
      <dgm:prSet/>
      <dgm:spPr/>
      <dgm:t>
        <a:bodyPr/>
        <a:lstStyle/>
        <a:p>
          <a:endParaRPr lang="en-GB"/>
        </a:p>
      </dgm:t>
    </dgm:pt>
    <dgm:pt modelId="{9322C467-F297-4459-9E96-356D06AB712F}" type="sibTrans" cxnId="{C586597C-40D8-4D74-B2E4-5B40376925F7}">
      <dgm:prSet/>
      <dgm:spPr/>
      <dgm:t>
        <a:bodyPr/>
        <a:lstStyle/>
        <a:p>
          <a:endParaRPr lang="en-GB"/>
        </a:p>
      </dgm:t>
    </dgm:pt>
    <dgm:pt modelId="{E820FD1B-1FAC-4E78-A844-381DD2F91568}">
      <dgm:prSet/>
      <dgm:spPr/>
      <dgm:t>
        <a:bodyPr/>
        <a:lstStyle/>
        <a:p>
          <a:r>
            <a:rPr lang="en-GB"/>
            <a:t>Internet of Things (IoT), </a:t>
          </a:r>
        </a:p>
      </dgm:t>
    </dgm:pt>
    <dgm:pt modelId="{98CD1A4A-82A1-4729-9643-87B893B71156}" type="parTrans" cxnId="{C1458F0D-EE88-41AE-8F63-15634C968DB6}">
      <dgm:prSet/>
      <dgm:spPr/>
      <dgm:t>
        <a:bodyPr/>
        <a:lstStyle/>
        <a:p>
          <a:endParaRPr lang="en-GB"/>
        </a:p>
      </dgm:t>
    </dgm:pt>
    <dgm:pt modelId="{BFBBD2BB-2A43-4BF1-8D7F-0D3257505851}" type="sibTrans" cxnId="{C1458F0D-EE88-41AE-8F63-15634C968DB6}">
      <dgm:prSet/>
      <dgm:spPr/>
      <dgm:t>
        <a:bodyPr/>
        <a:lstStyle/>
        <a:p>
          <a:endParaRPr lang="en-GB"/>
        </a:p>
      </dgm:t>
    </dgm:pt>
    <dgm:pt modelId="{406D59CB-68C5-44B9-BDEF-B2AF13F2A70A}">
      <dgm:prSet/>
      <dgm:spPr/>
      <dgm:t>
        <a:bodyPr/>
        <a:lstStyle/>
        <a:p>
          <a:r>
            <a:rPr lang="en-GB"/>
            <a:t>Technological Innovation.</a:t>
          </a:r>
        </a:p>
      </dgm:t>
    </dgm:pt>
    <dgm:pt modelId="{E1313789-09BA-4D40-8032-FE5DE5277E40}" type="parTrans" cxnId="{B5412579-40BF-447B-AB9A-A73F64D11231}">
      <dgm:prSet/>
      <dgm:spPr/>
      <dgm:t>
        <a:bodyPr/>
        <a:lstStyle/>
        <a:p>
          <a:endParaRPr lang="en-GB"/>
        </a:p>
      </dgm:t>
    </dgm:pt>
    <dgm:pt modelId="{EAA97EDB-9342-40A4-9275-181145AF984F}" type="sibTrans" cxnId="{B5412579-40BF-447B-AB9A-A73F64D11231}">
      <dgm:prSet/>
      <dgm:spPr/>
      <dgm:t>
        <a:bodyPr/>
        <a:lstStyle/>
        <a:p>
          <a:endParaRPr lang="en-GB"/>
        </a:p>
      </dgm:t>
    </dgm:pt>
    <dgm:pt modelId="{DCF6B657-6BBA-402A-B708-B22421D6F765}">
      <dgm:prSet/>
      <dgm:spPr/>
      <dgm:t>
        <a:bodyPr/>
        <a:lstStyle/>
        <a:p>
          <a:r>
            <a:rPr lang="en-GB"/>
            <a:t>Environmental Monitoring, </a:t>
          </a:r>
        </a:p>
      </dgm:t>
    </dgm:pt>
    <dgm:pt modelId="{96D2F895-D2DF-4E3D-968E-62AF0DA25A3C}" type="parTrans" cxnId="{79BFFBA1-A696-4DFE-8B60-1349C1E15B18}">
      <dgm:prSet/>
      <dgm:spPr/>
      <dgm:t>
        <a:bodyPr/>
        <a:lstStyle/>
        <a:p>
          <a:endParaRPr lang="en-GB"/>
        </a:p>
      </dgm:t>
    </dgm:pt>
    <dgm:pt modelId="{EAE38B25-B52D-4C43-AD96-4EE022325485}" type="sibTrans" cxnId="{79BFFBA1-A696-4DFE-8B60-1349C1E15B18}">
      <dgm:prSet/>
      <dgm:spPr/>
      <dgm:t>
        <a:bodyPr/>
        <a:lstStyle/>
        <a:p>
          <a:endParaRPr lang="en-GB"/>
        </a:p>
      </dgm:t>
    </dgm:pt>
    <dgm:pt modelId="{DAA774D4-86F5-420D-98C3-B3F80A24F5D9}">
      <dgm:prSet/>
      <dgm:spPr/>
      <dgm:t>
        <a:bodyPr/>
        <a:lstStyle/>
        <a:p>
          <a:r>
            <a:rPr lang="en-GB"/>
            <a:t>Healthcare Technology, </a:t>
          </a:r>
        </a:p>
      </dgm:t>
    </dgm:pt>
    <dgm:pt modelId="{092D89CB-4E6C-4168-AF61-DFD782168ADE}" type="parTrans" cxnId="{51143D0D-9E43-431F-BC3F-7D852B6FE6B1}">
      <dgm:prSet/>
      <dgm:spPr/>
      <dgm:t>
        <a:bodyPr/>
        <a:lstStyle/>
        <a:p>
          <a:endParaRPr lang="en-GB"/>
        </a:p>
      </dgm:t>
    </dgm:pt>
    <dgm:pt modelId="{25BBA8FD-6EA6-4A32-B6AE-79CF9CA9B527}" type="sibTrans" cxnId="{51143D0D-9E43-431F-BC3F-7D852B6FE6B1}">
      <dgm:prSet/>
      <dgm:spPr/>
      <dgm:t>
        <a:bodyPr/>
        <a:lstStyle/>
        <a:p>
          <a:endParaRPr lang="en-GB"/>
        </a:p>
      </dgm:t>
    </dgm:pt>
    <dgm:pt modelId="{6A5B99F8-F158-4C0B-B51A-4334166DA271}">
      <dgm:prSet/>
      <dgm:spPr/>
      <dgm:t>
        <a:bodyPr/>
        <a:lstStyle/>
        <a:p>
          <a:r>
            <a:rPr lang="en-GB"/>
            <a:t>Renewable Energy.</a:t>
          </a:r>
        </a:p>
      </dgm:t>
    </dgm:pt>
    <dgm:pt modelId="{84993955-F250-4698-B143-CDB9734ECCCA}" type="parTrans" cxnId="{A0621B73-67FC-450F-B214-1E5B3FCDA265}">
      <dgm:prSet/>
      <dgm:spPr/>
      <dgm:t>
        <a:bodyPr/>
        <a:lstStyle/>
        <a:p>
          <a:endParaRPr lang="en-GB"/>
        </a:p>
      </dgm:t>
    </dgm:pt>
    <dgm:pt modelId="{08BB6252-C4B2-42F6-9273-C01601BD7E9A}" type="sibTrans" cxnId="{A0621B73-67FC-450F-B214-1E5B3FCDA265}">
      <dgm:prSet/>
      <dgm:spPr/>
      <dgm:t>
        <a:bodyPr/>
        <a:lstStyle/>
        <a:p>
          <a:endParaRPr lang="en-GB"/>
        </a:p>
      </dgm:t>
    </dgm:pt>
    <dgm:pt modelId="{426B33B9-F50F-4815-92D8-C38D358C670F}" type="pres">
      <dgm:prSet presAssocID="{CD113402-FC6D-43CA-9B18-3A0B319636F1}" presName="linear" presStyleCnt="0">
        <dgm:presLayoutVars>
          <dgm:dir/>
          <dgm:animLvl val="lvl"/>
          <dgm:resizeHandles val="exact"/>
        </dgm:presLayoutVars>
      </dgm:prSet>
      <dgm:spPr/>
    </dgm:pt>
    <dgm:pt modelId="{1A519C87-BCDF-4CAE-AB39-D160DD6BBCE9}" type="pres">
      <dgm:prSet presAssocID="{9D42A8A2-FAF0-4401-91BB-C8B484FB1032}" presName="parentLin" presStyleCnt="0"/>
      <dgm:spPr/>
    </dgm:pt>
    <dgm:pt modelId="{31F5BAF3-0EAA-4583-8E22-574D28E66EEE}" type="pres">
      <dgm:prSet presAssocID="{9D42A8A2-FAF0-4401-91BB-C8B484FB1032}" presName="parentLeftMargin" presStyleLbl="node1" presStyleIdx="0" presStyleCnt="2"/>
      <dgm:spPr/>
    </dgm:pt>
    <dgm:pt modelId="{9B2EF2A1-431B-48F2-B83F-2A293E4E557D}" type="pres">
      <dgm:prSet presAssocID="{9D42A8A2-FAF0-4401-91BB-C8B484FB103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7A22E9F-5D5F-4D35-BD75-14B786D3ED5E}" type="pres">
      <dgm:prSet presAssocID="{9D42A8A2-FAF0-4401-91BB-C8B484FB1032}" presName="negativeSpace" presStyleCnt="0"/>
      <dgm:spPr/>
    </dgm:pt>
    <dgm:pt modelId="{001A5908-9194-487B-9A31-9954A0952DBC}" type="pres">
      <dgm:prSet presAssocID="{9D42A8A2-FAF0-4401-91BB-C8B484FB1032}" presName="childText" presStyleLbl="conFgAcc1" presStyleIdx="0" presStyleCnt="2">
        <dgm:presLayoutVars>
          <dgm:bulletEnabled val="1"/>
        </dgm:presLayoutVars>
      </dgm:prSet>
      <dgm:spPr/>
    </dgm:pt>
    <dgm:pt modelId="{979A0CA5-D03A-45E8-934D-49B6EB5A1100}" type="pres">
      <dgm:prSet presAssocID="{E11E8401-A633-438F-B99F-2B17E7D9E8DD}" presName="spaceBetweenRectangles" presStyleCnt="0"/>
      <dgm:spPr/>
    </dgm:pt>
    <dgm:pt modelId="{C643F4EC-81C2-4213-BCCC-9DE2ABFC7FBD}" type="pres">
      <dgm:prSet presAssocID="{CAEC87A5-E58D-469E-A927-17636B2E4768}" presName="parentLin" presStyleCnt="0"/>
      <dgm:spPr/>
    </dgm:pt>
    <dgm:pt modelId="{DF7D9510-9363-4077-BECD-B69031DE1593}" type="pres">
      <dgm:prSet presAssocID="{CAEC87A5-E58D-469E-A927-17636B2E4768}" presName="parentLeftMargin" presStyleLbl="node1" presStyleIdx="0" presStyleCnt="2"/>
      <dgm:spPr/>
    </dgm:pt>
    <dgm:pt modelId="{F995DF72-D4A1-4944-AECD-3CF09B467861}" type="pres">
      <dgm:prSet presAssocID="{CAEC87A5-E58D-469E-A927-17636B2E476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2602409-9E99-43F1-A6E1-4FF8C1B66FD6}" type="pres">
      <dgm:prSet presAssocID="{CAEC87A5-E58D-469E-A927-17636B2E4768}" presName="negativeSpace" presStyleCnt="0"/>
      <dgm:spPr/>
    </dgm:pt>
    <dgm:pt modelId="{2DF6DD56-115C-47F4-826A-15F71A0045F8}" type="pres">
      <dgm:prSet presAssocID="{CAEC87A5-E58D-469E-A927-17636B2E476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71DDA01-D12E-43C1-A730-7604BB0A494C}" type="presOf" srcId="{CAEC87A5-E58D-469E-A927-17636B2E4768}" destId="{DF7D9510-9363-4077-BECD-B69031DE1593}" srcOrd="0" destOrd="0" presId="urn:microsoft.com/office/officeart/2005/8/layout/list1"/>
    <dgm:cxn modelId="{8771A204-BD07-47E0-AFE9-95CA18B3C32C}" type="presOf" srcId="{DCF6B657-6BBA-402A-B708-B22421D6F765}" destId="{2DF6DD56-115C-47F4-826A-15F71A0045F8}" srcOrd="0" destOrd="4" presId="urn:microsoft.com/office/officeart/2005/8/layout/list1"/>
    <dgm:cxn modelId="{F0A4F40A-05CA-4DB5-B52F-D49500D929B4}" type="presOf" srcId="{CAEC87A5-E58D-469E-A927-17636B2E4768}" destId="{F995DF72-D4A1-4944-AECD-3CF09B467861}" srcOrd="1" destOrd="0" presId="urn:microsoft.com/office/officeart/2005/8/layout/list1"/>
    <dgm:cxn modelId="{51143D0D-9E43-431F-BC3F-7D852B6FE6B1}" srcId="{CAEC87A5-E58D-469E-A927-17636B2E4768}" destId="{DAA774D4-86F5-420D-98C3-B3F80A24F5D9}" srcOrd="5" destOrd="0" parTransId="{092D89CB-4E6C-4168-AF61-DFD782168ADE}" sibTransId="{25BBA8FD-6EA6-4A32-B6AE-79CF9CA9B527}"/>
    <dgm:cxn modelId="{C1458F0D-EE88-41AE-8F63-15634C968DB6}" srcId="{CAEC87A5-E58D-469E-A927-17636B2E4768}" destId="{E820FD1B-1FAC-4E78-A844-381DD2F91568}" srcOrd="2" destOrd="0" parTransId="{98CD1A4A-82A1-4729-9643-87B893B71156}" sibTransId="{BFBBD2BB-2A43-4BF1-8D7F-0D3257505851}"/>
    <dgm:cxn modelId="{80767C17-4B99-4C05-8834-9480E6C5B5FB}" type="presOf" srcId="{A7246C6C-03A1-42C0-A736-E20C919811AD}" destId="{2DF6DD56-115C-47F4-826A-15F71A0045F8}" srcOrd="0" destOrd="0" presId="urn:microsoft.com/office/officeart/2005/8/layout/list1"/>
    <dgm:cxn modelId="{D714351E-BB60-412A-A16A-7DFD74C0D0F4}" srcId="{9D42A8A2-FAF0-4401-91BB-C8B484FB1032}" destId="{E2B5A60E-99B6-48CA-A4B1-CF85FA5FECB6}" srcOrd="0" destOrd="0" parTransId="{9871C10D-CD9B-4EAF-BB2F-390EAC146323}" sibTransId="{B2311BFA-BE9C-4701-A087-74971FD7965A}"/>
    <dgm:cxn modelId="{5E5D9B34-0592-41FC-B7FE-4C30B8E9A0C8}" type="presOf" srcId="{406D59CB-68C5-44B9-BDEF-B2AF13F2A70A}" destId="{2DF6DD56-115C-47F4-826A-15F71A0045F8}" srcOrd="0" destOrd="3" presId="urn:microsoft.com/office/officeart/2005/8/layout/list1"/>
    <dgm:cxn modelId="{69563556-6019-4329-A00D-62902B80F31F}" type="presOf" srcId="{DAA774D4-86F5-420D-98C3-B3F80A24F5D9}" destId="{2DF6DD56-115C-47F4-826A-15F71A0045F8}" srcOrd="0" destOrd="5" presId="urn:microsoft.com/office/officeart/2005/8/layout/list1"/>
    <dgm:cxn modelId="{BE9F2E61-E798-42ED-93EA-2549D5660002}" type="presOf" srcId="{CD113402-FC6D-43CA-9B18-3A0B319636F1}" destId="{426B33B9-F50F-4815-92D8-C38D358C670F}" srcOrd="0" destOrd="0" presId="urn:microsoft.com/office/officeart/2005/8/layout/list1"/>
    <dgm:cxn modelId="{689B7A6C-B724-4EBD-AB1C-6EC80472C056}" type="presOf" srcId="{9203B2FC-BBC4-4F55-BF9A-EF084E94B253}" destId="{2DF6DD56-115C-47F4-826A-15F71A0045F8}" srcOrd="0" destOrd="1" presId="urn:microsoft.com/office/officeart/2005/8/layout/list1"/>
    <dgm:cxn modelId="{A0621B73-67FC-450F-B214-1E5B3FCDA265}" srcId="{CAEC87A5-E58D-469E-A927-17636B2E4768}" destId="{6A5B99F8-F158-4C0B-B51A-4334166DA271}" srcOrd="6" destOrd="0" parTransId="{84993955-F250-4698-B143-CDB9734ECCCA}" sibTransId="{08BB6252-C4B2-42F6-9273-C01601BD7E9A}"/>
    <dgm:cxn modelId="{4CB6A074-EE5F-408C-B892-9A6F03BA4F77}" srcId="{CAEC87A5-E58D-469E-A927-17636B2E4768}" destId="{A7246C6C-03A1-42C0-A736-E20C919811AD}" srcOrd="0" destOrd="0" parTransId="{D68E9099-72CF-408A-BEE7-EE2B6AB36CE5}" sibTransId="{10CCB356-CBD1-4EB4-A624-72158B89BC9E}"/>
    <dgm:cxn modelId="{B5412579-40BF-447B-AB9A-A73F64D11231}" srcId="{CAEC87A5-E58D-469E-A927-17636B2E4768}" destId="{406D59CB-68C5-44B9-BDEF-B2AF13F2A70A}" srcOrd="3" destOrd="0" parTransId="{E1313789-09BA-4D40-8032-FE5DE5277E40}" sibTransId="{EAA97EDB-9342-40A4-9275-181145AF984F}"/>
    <dgm:cxn modelId="{C586597C-40D8-4D74-B2E4-5B40376925F7}" srcId="{CAEC87A5-E58D-469E-A927-17636B2E4768}" destId="{9203B2FC-BBC4-4F55-BF9A-EF084E94B253}" srcOrd="1" destOrd="0" parTransId="{0F6C4A47-84A3-4299-866E-551EFBAE0445}" sibTransId="{9322C467-F297-4459-9E96-356D06AB712F}"/>
    <dgm:cxn modelId="{C751637C-3A9C-436F-870B-F0DD52574336}" type="presOf" srcId="{E2B5A60E-99B6-48CA-A4B1-CF85FA5FECB6}" destId="{001A5908-9194-487B-9A31-9954A0952DBC}" srcOrd="0" destOrd="0" presId="urn:microsoft.com/office/officeart/2005/8/layout/list1"/>
    <dgm:cxn modelId="{E00B3085-BF8C-4369-9F16-DA122B63D16D}" type="presOf" srcId="{E820FD1B-1FAC-4E78-A844-381DD2F91568}" destId="{2DF6DD56-115C-47F4-826A-15F71A0045F8}" srcOrd="0" destOrd="2" presId="urn:microsoft.com/office/officeart/2005/8/layout/list1"/>
    <dgm:cxn modelId="{79BFFBA1-A696-4DFE-8B60-1349C1E15B18}" srcId="{CAEC87A5-E58D-469E-A927-17636B2E4768}" destId="{DCF6B657-6BBA-402A-B708-B22421D6F765}" srcOrd="4" destOrd="0" parTransId="{96D2F895-D2DF-4E3D-968E-62AF0DA25A3C}" sibTransId="{EAE38B25-B52D-4C43-AD96-4EE022325485}"/>
    <dgm:cxn modelId="{EFE1C9AA-3A76-4197-941A-8D839401AF74}" srcId="{CD113402-FC6D-43CA-9B18-3A0B319636F1}" destId="{CAEC87A5-E58D-469E-A927-17636B2E4768}" srcOrd="1" destOrd="0" parTransId="{2D8D0515-917F-40FD-ABC7-017CCC581BCA}" sibTransId="{B1E34A6E-7EA3-4850-BB89-527F1322AED6}"/>
    <dgm:cxn modelId="{0308BBD5-E8B8-453A-A0C1-F6439A444C1F}" srcId="{CD113402-FC6D-43CA-9B18-3A0B319636F1}" destId="{9D42A8A2-FAF0-4401-91BB-C8B484FB1032}" srcOrd="0" destOrd="0" parTransId="{5260DA64-5504-47D7-9FFF-B82C19C81D6A}" sibTransId="{E11E8401-A633-438F-B99F-2B17E7D9E8DD}"/>
    <dgm:cxn modelId="{30641DDD-2E32-4179-8552-E12098812F8C}" type="presOf" srcId="{6A5B99F8-F158-4C0B-B51A-4334166DA271}" destId="{2DF6DD56-115C-47F4-826A-15F71A0045F8}" srcOrd="0" destOrd="6" presId="urn:microsoft.com/office/officeart/2005/8/layout/list1"/>
    <dgm:cxn modelId="{75C57AE4-BFB0-466E-A223-B5CB31759419}" type="presOf" srcId="{9D42A8A2-FAF0-4401-91BB-C8B484FB1032}" destId="{31F5BAF3-0EAA-4583-8E22-574D28E66EEE}" srcOrd="0" destOrd="0" presId="urn:microsoft.com/office/officeart/2005/8/layout/list1"/>
    <dgm:cxn modelId="{24E16CFD-29BD-4957-90DC-A0707B4C4378}" type="presOf" srcId="{9D42A8A2-FAF0-4401-91BB-C8B484FB1032}" destId="{9B2EF2A1-431B-48F2-B83F-2A293E4E557D}" srcOrd="1" destOrd="0" presId="urn:microsoft.com/office/officeart/2005/8/layout/list1"/>
    <dgm:cxn modelId="{2C8A8590-C77E-4C85-BF53-4342731D3218}" type="presParOf" srcId="{426B33B9-F50F-4815-92D8-C38D358C670F}" destId="{1A519C87-BCDF-4CAE-AB39-D160DD6BBCE9}" srcOrd="0" destOrd="0" presId="urn:microsoft.com/office/officeart/2005/8/layout/list1"/>
    <dgm:cxn modelId="{4E8612D4-74F0-459C-809F-6A90BA3E49C8}" type="presParOf" srcId="{1A519C87-BCDF-4CAE-AB39-D160DD6BBCE9}" destId="{31F5BAF3-0EAA-4583-8E22-574D28E66EEE}" srcOrd="0" destOrd="0" presId="urn:microsoft.com/office/officeart/2005/8/layout/list1"/>
    <dgm:cxn modelId="{596B93B1-CAB4-40E9-806D-180FDCAA6C2E}" type="presParOf" srcId="{1A519C87-BCDF-4CAE-AB39-D160DD6BBCE9}" destId="{9B2EF2A1-431B-48F2-B83F-2A293E4E557D}" srcOrd="1" destOrd="0" presId="urn:microsoft.com/office/officeart/2005/8/layout/list1"/>
    <dgm:cxn modelId="{B3066563-BC6D-41A3-8046-96A718F2A0F5}" type="presParOf" srcId="{426B33B9-F50F-4815-92D8-C38D358C670F}" destId="{F7A22E9F-5D5F-4D35-BD75-14B786D3ED5E}" srcOrd="1" destOrd="0" presId="urn:microsoft.com/office/officeart/2005/8/layout/list1"/>
    <dgm:cxn modelId="{F2FE6E98-27FB-4069-91E3-DC156AA5BFAF}" type="presParOf" srcId="{426B33B9-F50F-4815-92D8-C38D358C670F}" destId="{001A5908-9194-487B-9A31-9954A0952DBC}" srcOrd="2" destOrd="0" presId="urn:microsoft.com/office/officeart/2005/8/layout/list1"/>
    <dgm:cxn modelId="{8D1A54CA-FD8B-440E-B12D-C408126233A1}" type="presParOf" srcId="{426B33B9-F50F-4815-92D8-C38D358C670F}" destId="{979A0CA5-D03A-45E8-934D-49B6EB5A1100}" srcOrd="3" destOrd="0" presId="urn:microsoft.com/office/officeart/2005/8/layout/list1"/>
    <dgm:cxn modelId="{B1C362F1-45E6-46C9-9F41-BF98EDDA2B9A}" type="presParOf" srcId="{426B33B9-F50F-4815-92D8-C38D358C670F}" destId="{C643F4EC-81C2-4213-BCCC-9DE2ABFC7FBD}" srcOrd="4" destOrd="0" presId="urn:microsoft.com/office/officeart/2005/8/layout/list1"/>
    <dgm:cxn modelId="{1728E472-711E-4845-B712-B61F3000817A}" type="presParOf" srcId="{C643F4EC-81C2-4213-BCCC-9DE2ABFC7FBD}" destId="{DF7D9510-9363-4077-BECD-B69031DE1593}" srcOrd="0" destOrd="0" presId="urn:microsoft.com/office/officeart/2005/8/layout/list1"/>
    <dgm:cxn modelId="{CF1398D5-A696-4EC0-8E1D-A677F91C156D}" type="presParOf" srcId="{C643F4EC-81C2-4213-BCCC-9DE2ABFC7FBD}" destId="{F995DF72-D4A1-4944-AECD-3CF09B467861}" srcOrd="1" destOrd="0" presId="urn:microsoft.com/office/officeart/2005/8/layout/list1"/>
    <dgm:cxn modelId="{C4B73CFC-A6F0-429D-BB11-96240736618D}" type="presParOf" srcId="{426B33B9-F50F-4815-92D8-C38D358C670F}" destId="{A2602409-9E99-43F1-A6E1-4FF8C1B66FD6}" srcOrd="5" destOrd="0" presId="urn:microsoft.com/office/officeart/2005/8/layout/list1"/>
    <dgm:cxn modelId="{78102781-ACAB-4F48-98DE-F12DD0844DFC}" type="presParOf" srcId="{426B33B9-F50F-4815-92D8-C38D358C670F}" destId="{2DF6DD56-115C-47F4-826A-15F71A0045F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701699-7069-480F-A95D-0905C65BF0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9085C2E-EC15-4BA6-857A-93C854C3015C}">
      <dgm:prSet/>
      <dgm:spPr/>
      <dgm:t>
        <a:bodyPr/>
        <a:lstStyle/>
        <a:p>
          <a:r>
            <a:rPr lang="en-GB" b="1" dirty="0"/>
            <a:t>IoT Initiative</a:t>
          </a:r>
          <a:r>
            <a:rPr lang="en-GB" dirty="0"/>
            <a:t> </a:t>
          </a:r>
        </a:p>
      </dgm:t>
    </dgm:pt>
    <dgm:pt modelId="{224892BE-9A3C-4A18-815E-64C7BE89036A}" type="parTrans" cxnId="{291A198B-A3E2-4C8A-84F0-0FF1C85A8C5A}">
      <dgm:prSet/>
      <dgm:spPr/>
      <dgm:t>
        <a:bodyPr/>
        <a:lstStyle/>
        <a:p>
          <a:endParaRPr lang="en-GB"/>
        </a:p>
      </dgm:t>
    </dgm:pt>
    <dgm:pt modelId="{D74032DA-4D0C-4052-93D6-F09B79D01642}" type="sibTrans" cxnId="{291A198B-A3E2-4C8A-84F0-0FF1C85A8C5A}">
      <dgm:prSet/>
      <dgm:spPr/>
      <dgm:t>
        <a:bodyPr/>
        <a:lstStyle/>
        <a:p>
          <a:endParaRPr lang="en-GB"/>
        </a:p>
      </dgm:t>
    </dgm:pt>
    <dgm:pt modelId="{BE1208FF-E07E-4363-890F-D87B03E959AD}">
      <dgm:prSet/>
      <dgm:spPr/>
      <dgm:t>
        <a:bodyPr/>
        <a:lstStyle/>
        <a:p>
          <a:r>
            <a:rPr lang="en-GB" dirty="0"/>
            <a:t>is simply a </a:t>
          </a:r>
          <a:r>
            <a:rPr lang="en-GB" dirty="0">
              <a:solidFill>
                <a:schemeClr val="accent1"/>
              </a:solidFill>
            </a:rPr>
            <a:t>project</a:t>
          </a:r>
          <a:r>
            <a:rPr lang="en-GB" dirty="0"/>
            <a:t> or plan where a </a:t>
          </a:r>
          <a:r>
            <a:rPr lang="en-GB" dirty="0">
              <a:solidFill>
                <a:schemeClr val="accent1"/>
              </a:solidFill>
            </a:rPr>
            <a:t>person, business, or organization </a:t>
          </a:r>
          <a:r>
            <a:rPr lang="en-GB" dirty="0"/>
            <a:t>decides to use </a:t>
          </a:r>
          <a:r>
            <a:rPr lang="en-GB" dirty="0">
              <a:solidFill>
                <a:schemeClr val="accent3">
                  <a:lumMod val="75000"/>
                </a:schemeClr>
              </a:solidFill>
            </a:rPr>
            <a:t>IoT technology </a:t>
          </a:r>
          <a:r>
            <a:rPr lang="en-GB" dirty="0"/>
            <a:t>to </a:t>
          </a:r>
          <a:r>
            <a:rPr lang="en-GB" dirty="0">
              <a:solidFill>
                <a:schemeClr val="accent1"/>
              </a:solidFill>
            </a:rPr>
            <a:t>improve something</a:t>
          </a:r>
          <a:r>
            <a:rPr lang="en-GB" dirty="0"/>
            <a:t>. </a:t>
          </a:r>
        </a:p>
      </dgm:t>
    </dgm:pt>
    <dgm:pt modelId="{F3C2FFC8-87E1-4243-8833-C30E636677F9}" type="parTrans" cxnId="{A411BD7D-986E-4635-99E1-46993F545120}">
      <dgm:prSet/>
      <dgm:spPr/>
      <dgm:t>
        <a:bodyPr/>
        <a:lstStyle/>
        <a:p>
          <a:endParaRPr lang="en-GB"/>
        </a:p>
      </dgm:t>
    </dgm:pt>
    <dgm:pt modelId="{830A938B-6E95-46B9-B233-EFA6DEFF921F}" type="sibTrans" cxnId="{A411BD7D-986E-4635-99E1-46993F545120}">
      <dgm:prSet/>
      <dgm:spPr/>
      <dgm:t>
        <a:bodyPr/>
        <a:lstStyle/>
        <a:p>
          <a:endParaRPr lang="en-GB"/>
        </a:p>
      </dgm:t>
    </dgm:pt>
    <dgm:pt modelId="{055D5D72-4651-45E6-A9B9-9C1B76F2FB36}">
      <dgm:prSet/>
      <dgm:spPr/>
      <dgm:t>
        <a:bodyPr/>
        <a:lstStyle/>
        <a:p>
          <a:r>
            <a:rPr lang="en-GB" dirty="0"/>
            <a:t>For example, a company might start an IoT initiative to make </a:t>
          </a:r>
          <a:r>
            <a:rPr lang="en-GB" dirty="0">
              <a:solidFill>
                <a:schemeClr val="accent1"/>
              </a:solidFill>
            </a:rPr>
            <a:t>their manufacturing process more efficient </a:t>
          </a:r>
          <a:r>
            <a:rPr lang="en-GB" dirty="0"/>
            <a:t>by</a:t>
          </a:r>
        </a:p>
      </dgm:t>
    </dgm:pt>
    <dgm:pt modelId="{8003DCFB-5622-4674-B7B6-0E975471E09B}" type="parTrans" cxnId="{742924FE-A18A-430A-BDF8-014B70A91E0F}">
      <dgm:prSet/>
      <dgm:spPr/>
      <dgm:t>
        <a:bodyPr/>
        <a:lstStyle/>
        <a:p>
          <a:endParaRPr lang="en-GB"/>
        </a:p>
      </dgm:t>
    </dgm:pt>
    <dgm:pt modelId="{0BD290FF-2B14-425D-A1C4-72B43771205E}" type="sibTrans" cxnId="{742924FE-A18A-430A-BDF8-014B70A91E0F}">
      <dgm:prSet/>
      <dgm:spPr/>
      <dgm:t>
        <a:bodyPr/>
        <a:lstStyle/>
        <a:p>
          <a:endParaRPr lang="en-GB"/>
        </a:p>
      </dgm:t>
    </dgm:pt>
    <dgm:pt modelId="{ADC9D8F2-5C6D-4123-A304-40044C3049EE}">
      <dgm:prSet/>
      <dgm:spPr/>
      <dgm:t>
        <a:bodyPr/>
        <a:lstStyle/>
        <a:p>
          <a:r>
            <a:rPr lang="en-GB" dirty="0"/>
            <a:t>using </a:t>
          </a:r>
          <a:r>
            <a:rPr lang="en-GB" dirty="0">
              <a:solidFill>
                <a:schemeClr val="accent1"/>
              </a:solidFill>
            </a:rPr>
            <a:t>sensors</a:t>
          </a:r>
          <a:r>
            <a:rPr lang="en-GB" dirty="0"/>
            <a:t> on machines </a:t>
          </a:r>
          <a:r>
            <a:rPr lang="en-GB" dirty="0">
              <a:solidFill>
                <a:schemeClr val="accent1"/>
              </a:solidFill>
            </a:rPr>
            <a:t>to track performance </a:t>
          </a:r>
          <a:r>
            <a:rPr lang="en-GB" dirty="0"/>
            <a:t>and</a:t>
          </a:r>
        </a:p>
      </dgm:t>
    </dgm:pt>
    <dgm:pt modelId="{916B05A7-0AF0-4868-9934-13ED5DCF27B8}" type="parTrans" cxnId="{54D19850-86E2-46CD-B1AD-4E57B8B28E77}">
      <dgm:prSet/>
      <dgm:spPr/>
      <dgm:t>
        <a:bodyPr/>
        <a:lstStyle/>
        <a:p>
          <a:endParaRPr lang="en-GB"/>
        </a:p>
      </dgm:t>
    </dgm:pt>
    <dgm:pt modelId="{1DAE423F-ABFA-48E1-A214-80473DF883DE}" type="sibTrans" cxnId="{54D19850-86E2-46CD-B1AD-4E57B8B28E77}">
      <dgm:prSet/>
      <dgm:spPr/>
      <dgm:t>
        <a:bodyPr/>
        <a:lstStyle/>
        <a:p>
          <a:endParaRPr lang="en-GB"/>
        </a:p>
      </dgm:t>
    </dgm:pt>
    <dgm:pt modelId="{49FBFE1B-E477-4A1D-BA59-0AD477AA5CE5}">
      <dgm:prSet/>
      <dgm:spPr/>
      <dgm:t>
        <a:bodyPr/>
        <a:lstStyle/>
        <a:p>
          <a:r>
            <a:rPr lang="en-GB" dirty="0">
              <a:solidFill>
                <a:schemeClr val="accent1"/>
              </a:solidFill>
            </a:rPr>
            <a:t>predict</a:t>
          </a:r>
          <a:r>
            <a:rPr lang="en-GB" dirty="0"/>
            <a:t> when </a:t>
          </a:r>
          <a:r>
            <a:rPr lang="en-GB" dirty="0">
              <a:solidFill>
                <a:schemeClr val="accent1"/>
              </a:solidFill>
            </a:rPr>
            <a:t>maintenance</a:t>
          </a:r>
          <a:r>
            <a:rPr lang="en-GB" dirty="0"/>
            <a:t> is needed.</a:t>
          </a:r>
        </a:p>
      </dgm:t>
    </dgm:pt>
    <dgm:pt modelId="{CA97E730-351C-4E68-8EE0-338B90C60EFD}" type="parTrans" cxnId="{10E5DE3E-D123-48F9-A592-D01D280045F1}">
      <dgm:prSet/>
      <dgm:spPr/>
      <dgm:t>
        <a:bodyPr/>
        <a:lstStyle/>
        <a:p>
          <a:endParaRPr lang="en-GB"/>
        </a:p>
      </dgm:t>
    </dgm:pt>
    <dgm:pt modelId="{908B00B7-6B93-4C47-8875-CE94FE46B166}" type="sibTrans" cxnId="{10E5DE3E-D123-48F9-A592-D01D280045F1}">
      <dgm:prSet/>
      <dgm:spPr/>
      <dgm:t>
        <a:bodyPr/>
        <a:lstStyle/>
        <a:p>
          <a:endParaRPr lang="en-GB"/>
        </a:p>
      </dgm:t>
    </dgm:pt>
    <dgm:pt modelId="{BEC4176E-FB8A-495C-8819-A8F419A95D95}" type="pres">
      <dgm:prSet presAssocID="{60701699-7069-480F-A95D-0905C65BF025}" presName="linear" presStyleCnt="0">
        <dgm:presLayoutVars>
          <dgm:animLvl val="lvl"/>
          <dgm:resizeHandles val="exact"/>
        </dgm:presLayoutVars>
      </dgm:prSet>
      <dgm:spPr/>
    </dgm:pt>
    <dgm:pt modelId="{CA2E461F-8DCD-4DF0-86F2-CF38A457EEEB}" type="pres">
      <dgm:prSet presAssocID="{39085C2E-EC15-4BA6-857A-93C854C3015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538364D-FD4A-4369-8E22-73B8E0E73C3A}" type="pres">
      <dgm:prSet presAssocID="{39085C2E-EC15-4BA6-857A-93C854C3015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402252D-3874-489F-9738-6443ACA8C725}" type="presOf" srcId="{39085C2E-EC15-4BA6-857A-93C854C3015C}" destId="{CA2E461F-8DCD-4DF0-86F2-CF38A457EEEB}" srcOrd="0" destOrd="0" presId="urn:microsoft.com/office/officeart/2005/8/layout/vList2"/>
    <dgm:cxn modelId="{10E5DE3E-D123-48F9-A592-D01D280045F1}" srcId="{055D5D72-4651-45E6-A9B9-9C1B76F2FB36}" destId="{49FBFE1B-E477-4A1D-BA59-0AD477AA5CE5}" srcOrd="1" destOrd="0" parTransId="{CA97E730-351C-4E68-8EE0-338B90C60EFD}" sibTransId="{908B00B7-6B93-4C47-8875-CE94FE46B166}"/>
    <dgm:cxn modelId="{8AD98841-D920-40B2-8266-020502B069B7}" type="presOf" srcId="{49FBFE1B-E477-4A1D-BA59-0AD477AA5CE5}" destId="{C538364D-FD4A-4369-8E22-73B8E0E73C3A}" srcOrd="0" destOrd="3" presId="urn:microsoft.com/office/officeart/2005/8/layout/vList2"/>
    <dgm:cxn modelId="{CEB29243-1569-4191-A240-ECE639A5552E}" type="presOf" srcId="{ADC9D8F2-5C6D-4123-A304-40044C3049EE}" destId="{C538364D-FD4A-4369-8E22-73B8E0E73C3A}" srcOrd="0" destOrd="2" presId="urn:microsoft.com/office/officeart/2005/8/layout/vList2"/>
    <dgm:cxn modelId="{54D19850-86E2-46CD-B1AD-4E57B8B28E77}" srcId="{055D5D72-4651-45E6-A9B9-9C1B76F2FB36}" destId="{ADC9D8F2-5C6D-4123-A304-40044C3049EE}" srcOrd="0" destOrd="0" parTransId="{916B05A7-0AF0-4868-9934-13ED5DCF27B8}" sibTransId="{1DAE423F-ABFA-48E1-A214-80473DF883DE}"/>
    <dgm:cxn modelId="{FF973873-E990-4495-9BD6-6750AE635622}" type="presOf" srcId="{60701699-7069-480F-A95D-0905C65BF025}" destId="{BEC4176E-FB8A-495C-8819-A8F419A95D95}" srcOrd="0" destOrd="0" presId="urn:microsoft.com/office/officeart/2005/8/layout/vList2"/>
    <dgm:cxn modelId="{BBDB7A7B-DE8A-41B7-8ED4-70BAB1B4E3F9}" type="presOf" srcId="{BE1208FF-E07E-4363-890F-D87B03E959AD}" destId="{C538364D-FD4A-4369-8E22-73B8E0E73C3A}" srcOrd="0" destOrd="0" presId="urn:microsoft.com/office/officeart/2005/8/layout/vList2"/>
    <dgm:cxn modelId="{A411BD7D-986E-4635-99E1-46993F545120}" srcId="{39085C2E-EC15-4BA6-857A-93C854C3015C}" destId="{BE1208FF-E07E-4363-890F-D87B03E959AD}" srcOrd="0" destOrd="0" parTransId="{F3C2FFC8-87E1-4243-8833-C30E636677F9}" sibTransId="{830A938B-6E95-46B9-B233-EFA6DEFF921F}"/>
    <dgm:cxn modelId="{291A198B-A3E2-4C8A-84F0-0FF1C85A8C5A}" srcId="{60701699-7069-480F-A95D-0905C65BF025}" destId="{39085C2E-EC15-4BA6-857A-93C854C3015C}" srcOrd="0" destOrd="0" parTransId="{224892BE-9A3C-4A18-815E-64C7BE89036A}" sibTransId="{D74032DA-4D0C-4052-93D6-F09B79D01642}"/>
    <dgm:cxn modelId="{6E522EC6-1FB3-4A4E-9A64-7E7CAFD34367}" type="presOf" srcId="{055D5D72-4651-45E6-A9B9-9C1B76F2FB36}" destId="{C538364D-FD4A-4369-8E22-73B8E0E73C3A}" srcOrd="0" destOrd="1" presId="urn:microsoft.com/office/officeart/2005/8/layout/vList2"/>
    <dgm:cxn modelId="{742924FE-A18A-430A-BDF8-014B70A91E0F}" srcId="{39085C2E-EC15-4BA6-857A-93C854C3015C}" destId="{055D5D72-4651-45E6-A9B9-9C1B76F2FB36}" srcOrd="1" destOrd="0" parTransId="{8003DCFB-5622-4674-B7B6-0E975471E09B}" sibTransId="{0BD290FF-2B14-425D-A1C4-72B43771205E}"/>
    <dgm:cxn modelId="{352385AA-8ACD-4D89-A4D6-FC4C8819CC3C}" type="presParOf" srcId="{BEC4176E-FB8A-495C-8819-A8F419A95D95}" destId="{CA2E461F-8DCD-4DF0-86F2-CF38A457EEEB}" srcOrd="0" destOrd="0" presId="urn:microsoft.com/office/officeart/2005/8/layout/vList2"/>
    <dgm:cxn modelId="{D52E0967-8D0D-4EFD-B461-06D1AB102025}" type="presParOf" srcId="{BEC4176E-FB8A-495C-8819-A8F419A95D95}" destId="{C538364D-FD4A-4369-8E22-73B8E0E73C3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0701699-7069-480F-A95D-0905C65BF0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9085C2E-EC15-4BA6-857A-93C854C3015C}">
      <dgm:prSet/>
      <dgm:spPr/>
      <dgm:t>
        <a:bodyPr/>
        <a:lstStyle/>
        <a:p>
          <a:r>
            <a:rPr lang="en-GB" b="1" dirty="0"/>
            <a:t>IoT Initiative: Outcome</a:t>
          </a:r>
          <a:endParaRPr lang="en-GB" dirty="0"/>
        </a:p>
      </dgm:t>
    </dgm:pt>
    <dgm:pt modelId="{224892BE-9A3C-4A18-815E-64C7BE89036A}" type="parTrans" cxnId="{291A198B-A3E2-4C8A-84F0-0FF1C85A8C5A}">
      <dgm:prSet/>
      <dgm:spPr/>
      <dgm:t>
        <a:bodyPr/>
        <a:lstStyle/>
        <a:p>
          <a:endParaRPr lang="en-GB"/>
        </a:p>
      </dgm:t>
    </dgm:pt>
    <dgm:pt modelId="{D74032DA-4D0C-4052-93D6-F09B79D01642}" type="sibTrans" cxnId="{291A198B-A3E2-4C8A-84F0-0FF1C85A8C5A}">
      <dgm:prSet/>
      <dgm:spPr/>
      <dgm:t>
        <a:bodyPr/>
        <a:lstStyle/>
        <a:p>
          <a:endParaRPr lang="en-GB"/>
        </a:p>
      </dgm:t>
    </dgm:pt>
    <dgm:pt modelId="{2FC4B620-9509-454F-B148-449C70C3E68C}">
      <dgm:prSet/>
      <dgm:spPr/>
      <dgm:t>
        <a:bodyPr/>
        <a:lstStyle/>
        <a:p>
          <a:r>
            <a:rPr lang="en-GB" dirty="0"/>
            <a:t>IoT initiatives </a:t>
          </a:r>
          <a:r>
            <a:rPr lang="en-GB" dirty="0">
              <a:solidFill>
                <a:schemeClr val="accent3">
                  <a:lumMod val="75000"/>
                </a:schemeClr>
              </a:solidFill>
            </a:rPr>
            <a:t>aim</a:t>
          </a:r>
          <a:r>
            <a:rPr lang="en-GB" dirty="0"/>
            <a:t> to make </a:t>
          </a:r>
          <a:r>
            <a:rPr lang="en-GB" dirty="0">
              <a:solidFill>
                <a:schemeClr val="accent1"/>
              </a:solidFill>
            </a:rPr>
            <a:t>things smarter </a:t>
          </a:r>
          <a:r>
            <a:rPr lang="en-GB" dirty="0"/>
            <a:t>and </a:t>
          </a:r>
          <a:r>
            <a:rPr lang="en-GB" dirty="0">
              <a:solidFill>
                <a:schemeClr val="accent1"/>
              </a:solidFill>
            </a:rPr>
            <a:t>more responsive</a:t>
          </a:r>
          <a:r>
            <a:rPr lang="en-GB" dirty="0"/>
            <a:t>. </a:t>
          </a:r>
        </a:p>
      </dgm:t>
    </dgm:pt>
    <dgm:pt modelId="{CEFCA758-8A95-4A8A-AF54-AC5BF5897659}" type="parTrans" cxnId="{C3444BD9-0CFA-440B-8A63-D2FC7568BA8D}">
      <dgm:prSet/>
      <dgm:spPr/>
      <dgm:t>
        <a:bodyPr/>
        <a:lstStyle/>
        <a:p>
          <a:endParaRPr lang="en-GB"/>
        </a:p>
      </dgm:t>
    </dgm:pt>
    <dgm:pt modelId="{8039A16C-6911-4F2A-B2DE-C91506F9E906}" type="sibTrans" cxnId="{C3444BD9-0CFA-440B-8A63-D2FC7568BA8D}">
      <dgm:prSet/>
      <dgm:spPr/>
      <dgm:t>
        <a:bodyPr/>
        <a:lstStyle/>
        <a:p>
          <a:endParaRPr lang="en-GB"/>
        </a:p>
      </dgm:t>
    </dgm:pt>
    <dgm:pt modelId="{9DA1DBA9-D2AE-420B-A468-FA7DBB639CD1}">
      <dgm:prSet/>
      <dgm:spPr/>
      <dgm:t>
        <a:bodyPr/>
        <a:lstStyle/>
        <a:p>
          <a:r>
            <a:rPr lang="en-GB" dirty="0"/>
            <a:t>For </a:t>
          </a:r>
          <a:r>
            <a:rPr lang="en-GB" dirty="0">
              <a:solidFill>
                <a:schemeClr val="accent3"/>
              </a:solidFill>
            </a:rPr>
            <a:t>instance</a:t>
          </a:r>
          <a:r>
            <a:rPr lang="en-GB" dirty="0"/>
            <a:t>, a smart irrigation initiative in </a:t>
          </a:r>
          <a:r>
            <a:rPr lang="en-GB" dirty="0">
              <a:solidFill>
                <a:schemeClr val="accent3"/>
              </a:solidFill>
            </a:rPr>
            <a:t>agriculture</a:t>
          </a:r>
          <a:r>
            <a:rPr lang="en-GB" dirty="0"/>
            <a:t> could </a:t>
          </a:r>
          <a:r>
            <a:rPr lang="en-GB" dirty="0">
              <a:solidFill>
                <a:schemeClr val="accent1"/>
              </a:solidFill>
            </a:rPr>
            <a:t>automatically water crops </a:t>
          </a:r>
          <a:r>
            <a:rPr lang="en-GB" dirty="0"/>
            <a:t>based on </a:t>
          </a:r>
          <a:r>
            <a:rPr lang="en-GB" dirty="0">
              <a:solidFill>
                <a:schemeClr val="accent1"/>
              </a:solidFill>
            </a:rPr>
            <a:t>soil moisture levels</a:t>
          </a:r>
          <a:r>
            <a:rPr lang="en-GB" dirty="0"/>
            <a:t>, saving </a:t>
          </a:r>
          <a:r>
            <a:rPr lang="en-GB" dirty="0">
              <a:solidFill>
                <a:schemeClr val="accent1">
                  <a:lumMod val="75000"/>
                </a:schemeClr>
              </a:solidFill>
            </a:rPr>
            <a:t>water</a:t>
          </a:r>
          <a:r>
            <a:rPr lang="en-GB" dirty="0"/>
            <a:t> and </a:t>
          </a:r>
          <a:r>
            <a:rPr lang="en-GB" dirty="0">
              <a:solidFill>
                <a:schemeClr val="accent1">
                  <a:lumMod val="75000"/>
                </a:schemeClr>
              </a:solidFill>
            </a:rPr>
            <a:t>improving crop yields</a:t>
          </a:r>
          <a:r>
            <a:rPr lang="en-GB" dirty="0"/>
            <a:t>.</a:t>
          </a:r>
        </a:p>
      </dgm:t>
    </dgm:pt>
    <dgm:pt modelId="{338384FB-F98E-4DDC-9032-69B3948864B7}" type="parTrans" cxnId="{644F768A-3F80-41EF-8667-AB81B675DC4C}">
      <dgm:prSet/>
      <dgm:spPr/>
      <dgm:t>
        <a:bodyPr/>
        <a:lstStyle/>
        <a:p>
          <a:endParaRPr lang="en-GB"/>
        </a:p>
      </dgm:t>
    </dgm:pt>
    <dgm:pt modelId="{E1C1C5A5-49A8-4697-B8BF-E3E42DF9BB74}" type="sibTrans" cxnId="{644F768A-3F80-41EF-8667-AB81B675DC4C}">
      <dgm:prSet/>
      <dgm:spPr/>
      <dgm:t>
        <a:bodyPr/>
        <a:lstStyle/>
        <a:p>
          <a:endParaRPr lang="en-GB"/>
        </a:p>
      </dgm:t>
    </dgm:pt>
    <dgm:pt modelId="{BEC4176E-FB8A-495C-8819-A8F419A95D95}" type="pres">
      <dgm:prSet presAssocID="{60701699-7069-480F-A95D-0905C65BF025}" presName="linear" presStyleCnt="0">
        <dgm:presLayoutVars>
          <dgm:animLvl val="lvl"/>
          <dgm:resizeHandles val="exact"/>
        </dgm:presLayoutVars>
      </dgm:prSet>
      <dgm:spPr/>
    </dgm:pt>
    <dgm:pt modelId="{CA2E461F-8DCD-4DF0-86F2-CF38A457EEEB}" type="pres">
      <dgm:prSet presAssocID="{39085C2E-EC15-4BA6-857A-93C854C3015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83871E2-4E5D-4A14-9AEE-38F005C06CF5}" type="pres">
      <dgm:prSet presAssocID="{39085C2E-EC15-4BA6-857A-93C854C3015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402252D-3874-489F-9738-6443ACA8C725}" type="presOf" srcId="{39085C2E-EC15-4BA6-857A-93C854C3015C}" destId="{CA2E461F-8DCD-4DF0-86F2-CF38A457EEEB}" srcOrd="0" destOrd="0" presId="urn:microsoft.com/office/officeart/2005/8/layout/vList2"/>
    <dgm:cxn modelId="{3B5D5D6B-ED2D-4623-9AD3-807DAD097FAE}" type="presOf" srcId="{2FC4B620-9509-454F-B148-449C70C3E68C}" destId="{A83871E2-4E5D-4A14-9AEE-38F005C06CF5}" srcOrd="0" destOrd="0" presId="urn:microsoft.com/office/officeart/2005/8/layout/vList2"/>
    <dgm:cxn modelId="{FF973873-E990-4495-9BD6-6750AE635622}" type="presOf" srcId="{60701699-7069-480F-A95D-0905C65BF025}" destId="{BEC4176E-FB8A-495C-8819-A8F419A95D95}" srcOrd="0" destOrd="0" presId="urn:microsoft.com/office/officeart/2005/8/layout/vList2"/>
    <dgm:cxn modelId="{644F768A-3F80-41EF-8667-AB81B675DC4C}" srcId="{39085C2E-EC15-4BA6-857A-93C854C3015C}" destId="{9DA1DBA9-D2AE-420B-A468-FA7DBB639CD1}" srcOrd="1" destOrd="0" parTransId="{338384FB-F98E-4DDC-9032-69B3948864B7}" sibTransId="{E1C1C5A5-49A8-4697-B8BF-E3E42DF9BB74}"/>
    <dgm:cxn modelId="{291A198B-A3E2-4C8A-84F0-0FF1C85A8C5A}" srcId="{60701699-7069-480F-A95D-0905C65BF025}" destId="{39085C2E-EC15-4BA6-857A-93C854C3015C}" srcOrd="0" destOrd="0" parTransId="{224892BE-9A3C-4A18-815E-64C7BE89036A}" sibTransId="{D74032DA-4D0C-4052-93D6-F09B79D01642}"/>
    <dgm:cxn modelId="{764102BE-A603-4BAB-A837-5B7F714A9716}" type="presOf" srcId="{9DA1DBA9-D2AE-420B-A468-FA7DBB639CD1}" destId="{A83871E2-4E5D-4A14-9AEE-38F005C06CF5}" srcOrd="0" destOrd="1" presId="urn:microsoft.com/office/officeart/2005/8/layout/vList2"/>
    <dgm:cxn modelId="{C3444BD9-0CFA-440B-8A63-D2FC7568BA8D}" srcId="{39085C2E-EC15-4BA6-857A-93C854C3015C}" destId="{2FC4B620-9509-454F-B148-449C70C3E68C}" srcOrd="0" destOrd="0" parTransId="{CEFCA758-8A95-4A8A-AF54-AC5BF5897659}" sibTransId="{8039A16C-6911-4F2A-B2DE-C91506F9E906}"/>
    <dgm:cxn modelId="{352385AA-8ACD-4D89-A4D6-FC4C8819CC3C}" type="presParOf" srcId="{BEC4176E-FB8A-495C-8819-A8F419A95D95}" destId="{CA2E461F-8DCD-4DF0-86F2-CF38A457EEEB}" srcOrd="0" destOrd="0" presId="urn:microsoft.com/office/officeart/2005/8/layout/vList2"/>
    <dgm:cxn modelId="{30C9E411-F283-4DC5-A8EE-2199FACD63A6}" type="presParOf" srcId="{BEC4176E-FB8A-495C-8819-A8F419A95D95}" destId="{A83871E2-4E5D-4A14-9AEE-38F005C06CF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53B3556-6473-493E-BC0B-D21D26F2699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02C24FF-6D17-4177-ABA2-00C8F83B3C4F}">
      <dgm:prSet/>
      <dgm:spPr/>
      <dgm:t>
        <a:bodyPr/>
        <a:lstStyle/>
        <a:p>
          <a:r>
            <a:rPr lang="en-GB" b="1"/>
            <a:t>Sustaining IoT initiatives </a:t>
          </a:r>
          <a:endParaRPr lang="en-GB"/>
        </a:p>
      </dgm:t>
    </dgm:pt>
    <dgm:pt modelId="{7A78B524-E05A-404A-ABC8-03BCE7A35F63}" type="parTrans" cxnId="{B15F4D82-B155-4D0A-9606-BBD24C79AEB5}">
      <dgm:prSet/>
      <dgm:spPr/>
      <dgm:t>
        <a:bodyPr/>
        <a:lstStyle/>
        <a:p>
          <a:endParaRPr lang="en-GB"/>
        </a:p>
      </dgm:t>
    </dgm:pt>
    <dgm:pt modelId="{3096AE77-257D-4F5E-BB53-627CC8B5AAC6}" type="sibTrans" cxnId="{B15F4D82-B155-4D0A-9606-BBD24C79AEB5}">
      <dgm:prSet/>
      <dgm:spPr/>
      <dgm:t>
        <a:bodyPr/>
        <a:lstStyle/>
        <a:p>
          <a:endParaRPr lang="en-GB"/>
        </a:p>
      </dgm:t>
    </dgm:pt>
    <dgm:pt modelId="{77298335-B387-4AFD-A349-A6990D942FA9}">
      <dgm:prSet/>
      <dgm:spPr/>
      <dgm:t>
        <a:bodyPr/>
        <a:lstStyle/>
        <a:p>
          <a:r>
            <a:rPr lang="en-GB" dirty="0"/>
            <a:t>refers to the </a:t>
          </a:r>
          <a:r>
            <a:rPr lang="en-GB" dirty="0">
              <a:solidFill>
                <a:schemeClr val="accent1"/>
              </a:solidFill>
            </a:rPr>
            <a:t>ongoing efforts required </a:t>
          </a:r>
          <a:r>
            <a:rPr lang="en-GB" dirty="0"/>
            <a:t>to keep Internet of Things (IoT) projects or programs </a:t>
          </a:r>
          <a:r>
            <a:rPr lang="en-GB" dirty="0">
              <a:solidFill>
                <a:srgbClr val="00B050"/>
              </a:solidFill>
            </a:rPr>
            <a:t>operational</a:t>
          </a:r>
          <a:r>
            <a:rPr lang="en-GB" dirty="0"/>
            <a:t>, </a:t>
          </a:r>
          <a:r>
            <a:rPr lang="en-GB" dirty="0">
              <a:solidFill>
                <a:srgbClr val="00B050"/>
              </a:solidFill>
            </a:rPr>
            <a:t>effective</a:t>
          </a:r>
          <a:r>
            <a:rPr lang="en-GB" dirty="0"/>
            <a:t>, and </a:t>
          </a:r>
          <a:r>
            <a:rPr lang="en-GB" dirty="0">
              <a:solidFill>
                <a:srgbClr val="00B050"/>
              </a:solidFill>
            </a:rPr>
            <a:t>impactful</a:t>
          </a:r>
          <a:r>
            <a:rPr lang="en-GB" dirty="0"/>
            <a:t> over time, even </a:t>
          </a:r>
          <a:r>
            <a:rPr lang="en-GB" dirty="0">
              <a:solidFill>
                <a:schemeClr val="accent1"/>
              </a:solidFill>
            </a:rPr>
            <a:t>after their initial implementation</a:t>
          </a:r>
          <a:r>
            <a:rPr lang="en-GB" dirty="0"/>
            <a:t>.</a:t>
          </a:r>
        </a:p>
      </dgm:t>
    </dgm:pt>
    <dgm:pt modelId="{0354B333-5C2C-4A5C-9BAC-459961A2995B}" type="parTrans" cxnId="{03F211FE-C156-4C0A-B565-3DB4CA0BA2E4}">
      <dgm:prSet/>
      <dgm:spPr/>
      <dgm:t>
        <a:bodyPr/>
        <a:lstStyle/>
        <a:p>
          <a:endParaRPr lang="en-GB"/>
        </a:p>
      </dgm:t>
    </dgm:pt>
    <dgm:pt modelId="{1C538F43-A31B-41E4-87B2-0F81F379BEBC}" type="sibTrans" cxnId="{03F211FE-C156-4C0A-B565-3DB4CA0BA2E4}">
      <dgm:prSet/>
      <dgm:spPr/>
      <dgm:t>
        <a:bodyPr/>
        <a:lstStyle/>
        <a:p>
          <a:endParaRPr lang="en-GB"/>
        </a:p>
      </dgm:t>
    </dgm:pt>
    <dgm:pt modelId="{E7610517-3E3C-4654-9F69-59F0FCFA82C7}" type="pres">
      <dgm:prSet presAssocID="{753B3556-6473-493E-BC0B-D21D26F26993}" presName="Name0" presStyleCnt="0">
        <dgm:presLayoutVars>
          <dgm:dir/>
          <dgm:animLvl val="lvl"/>
          <dgm:resizeHandles val="exact"/>
        </dgm:presLayoutVars>
      </dgm:prSet>
      <dgm:spPr/>
    </dgm:pt>
    <dgm:pt modelId="{381672A0-948F-4EB5-8A79-5AE646CD765A}" type="pres">
      <dgm:prSet presAssocID="{102C24FF-6D17-4177-ABA2-00C8F83B3C4F}" presName="composite" presStyleCnt="0"/>
      <dgm:spPr/>
    </dgm:pt>
    <dgm:pt modelId="{A3B7C51B-084F-433C-91D4-C752E67CC46E}" type="pres">
      <dgm:prSet presAssocID="{102C24FF-6D17-4177-ABA2-00C8F83B3C4F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7665718C-1179-4082-946D-DF5F33AC313C}" type="pres">
      <dgm:prSet presAssocID="{102C24FF-6D17-4177-ABA2-00C8F83B3C4F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94623D4F-F3EA-40F3-84B1-4D6F4FA26F19}" type="presOf" srcId="{753B3556-6473-493E-BC0B-D21D26F26993}" destId="{E7610517-3E3C-4654-9F69-59F0FCFA82C7}" srcOrd="0" destOrd="0" presId="urn:microsoft.com/office/officeart/2005/8/layout/hList1"/>
    <dgm:cxn modelId="{B15F4D82-B155-4D0A-9606-BBD24C79AEB5}" srcId="{753B3556-6473-493E-BC0B-D21D26F26993}" destId="{102C24FF-6D17-4177-ABA2-00C8F83B3C4F}" srcOrd="0" destOrd="0" parTransId="{7A78B524-E05A-404A-ABC8-03BCE7A35F63}" sibTransId="{3096AE77-257D-4F5E-BB53-627CC8B5AAC6}"/>
    <dgm:cxn modelId="{63642AA9-402E-4A76-B2AF-5061EA9DCEAF}" type="presOf" srcId="{102C24FF-6D17-4177-ABA2-00C8F83B3C4F}" destId="{A3B7C51B-084F-433C-91D4-C752E67CC46E}" srcOrd="0" destOrd="0" presId="urn:microsoft.com/office/officeart/2005/8/layout/hList1"/>
    <dgm:cxn modelId="{D76DA1D4-722D-4A0F-A8F0-6FA60132C2DA}" type="presOf" srcId="{77298335-B387-4AFD-A349-A6990D942FA9}" destId="{7665718C-1179-4082-946D-DF5F33AC313C}" srcOrd="0" destOrd="0" presId="urn:microsoft.com/office/officeart/2005/8/layout/hList1"/>
    <dgm:cxn modelId="{03F211FE-C156-4C0A-B565-3DB4CA0BA2E4}" srcId="{102C24FF-6D17-4177-ABA2-00C8F83B3C4F}" destId="{77298335-B387-4AFD-A349-A6990D942FA9}" srcOrd="0" destOrd="0" parTransId="{0354B333-5C2C-4A5C-9BAC-459961A2995B}" sibTransId="{1C538F43-A31B-41E4-87B2-0F81F379BEBC}"/>
    <dgm:cxn modelId="{87F8E59B-6A57-47CA-8ECE-1D246ECDD4C5}" type="presParOf" srcId="{E7610517-3E3C-4654-9F69-59F0FCFA82C7}" destId="{381672A0-948F-4EB5-8A79-5AE646CD765A}" srcOrd="0" destOrd="0" presId="urn:microsoft.com/office/officeart/2005/8/layout/hList1"/>
    <dgm:cxn modelId="{A7A37DB8-4834-42DB-99BA-2D93ECE2108B}" type="presParOf" srcId="{381672A0-948F-4EB5-8A79-5AE646CD765A}" destId="{A3B7C51B-084F-433C-91D4-C752E67CC46E}" srcOrd="0" destOrd="0" presId="urn:microsoft.com/office/officeart/2005/8/layout/hList1"/>
    <dgm:cxn modelId="{5481C4B0-A02D-40EA-8377-CFE4567A34A8}" type="presParOf" srcId="{381672A0-948F-4EB5-8A79-5AE646CD765A}" destId="{7665718C-1179-4082-946D-DF5F33AC313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C78E83D-98F7-4960-99DA-F6439E09A8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6F4832E6-F2CA-4782-ABE9-D8200FB877BF}">
      <dgm:prSet/>
      <dgm:spPr/>
      <dgm:t>
        <a:bodyPr/>
        <a:lstStyle/>
        <a:p>
          <a:pPr algn="ctr"/>
          <a:r>
            <a:rPr lang="en-GB" dirty="0"/>
            <a:t>Sustaining IOT initiatives</a:t>
          </a:r>
        </a:p>
      </dgm:t>
    </dgm:pt>
    <dgm:pt modelId="{E4764B61-8AC6-49A4-8514-E905AF8B2C44}" type="parTrans" cxnId="{B27DC6C6-6465-4D56-AB81-02A99FE594FF}">
      <dgm:prSet/>
      <dgm:spPr/>
      <dgm:t>
        <a:bodyPr/>
        <a:lstStyle/>
        <a:p>
          <a:pPr algn="ctr"/>
          <a:endParaRPr lang="en-GB"/>
        </a:p>
      </dgm:t>
    </dgm:pt>
    <dgm:pt modelId="{3E9F8D79-638D-4357-B216-A59BCFF8A3BA}" type="sibTrans" cxnId="{B27DC6C6-6465-4D56-AB81-02A99FE594FF}">
      <dgm:prSet/>
      <dgm:spPr/>
      <dgm:t>
        <a:bodyPr/>
        <a:lstStyle/>
        <a:p>
          <a:pPr algn="ctr"/>
          <a:endParaRPr lang="en-GB"/>
        </a:p>
      </dgm:t>
    </dgm:pt>
    <dgm:pt modelId="{E46B238A-3FA6-43A0-AB7C-D6A5BB8F159B}" type="pres">
      <dgm:prSet presAssocID="{6C78E83D-98F7-4960-99DA-F6439E09A87A}" presName="linear" presStyleCnt="0">
        <dgm:presLayoutVars>
          <dgm:animLvl val="lvl"/>
          <dgm:resizeHandles val="exact"/>
        </dgm:presLayoutVars>
      </dgm:prSet>
      <dgm:spPr/>
    </dgm:pt>
    <dgm:pt modelId="{F2A22C6B-31DB-4457-BFEC-D2C465A4F536}" type="pres">
      <dgm:prSet presAssocID="{6F4832E6-F2CA-4782-ABE9-D8200FB877B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22980AC-0178-4102-8AC0-5DE9D77514AB}" type="presOf" srcId="{6F4832E6-F2CA-4782-ABE9-D8200FB877BF}" destId="{F2A22C6B-31DB-4457-BFEC-D2C465A4F536}" srcOrd="0" destOrd="0" presId="urn:microsoft.com/office/officeart/2005/8/layout/vList2"/>
    <dgm:cxn modelId="{B27DC6C6-6465-4D56-AB81-02A99FE594FF}" srcId="{6C78E83D-98F7-4960-99DA-F6439E09A87A}" destId="{6F4832E6-F2CA-4782-ABE9-D8200FB877BF}" srcOrd="0" destOrd="0" parTransId="{E4764B61-8AC6-49A4-8514-E905AF8B2C44}" sibTransId="{3E9F8D79-638D-4357-B216-A59BCFF8A3BA}"/>
    <dgm:cxn modelId="{8679EEDB-1497-4E4A-B4C0-1BF24828FEF7}" type="presOf" srcId="{6C78E83D-98F7-4960-99DA-F6439E09A87A}" destId="{E46B238A-3FA6-43A0-AB7C-D6A5BB8F159B}" srcOrd="0" destOrd="0" presId="urn:microsoft.com/office/officeart/2005/8/layout/vList2"/>
    <dgm:cxn modelId="{4685B11A-AB4D-4CD6-837F-611A9546C1A5}" type="presParOf" srcId="{E46B238A-3FA6-43A0-AB7C-D6A5BB8F159B}" destId="{F2A22C6B-31DB-4457-BFEC-D2C465A4F5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53B3556-6473-493E-BC0B-D21D26F2699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F10B8F-3A21-4B83-BDDE-FC22F07CD7B4}">
      <dgm:prSet/>
      <dgm:spPr/>
      <dgm:t>
        <a:bodyPr/>
        <a:lstStyle/>
        <a:p>
          <a:r>
            <a:rPr lang="en-GB" b="1" dirty="0"/>
            <a:t>Key Aspects</a:t>
          </a:r>
          <a:endParaRPr lang="en-GB" dirty="0"/>
        </a:p>
      </dgm:t>
    </dgm:pt>
    <dgm:pt modelId="{C8164E53-4254-44A4-8DA6-01ADDFD73283}" type="parTrans" cxnId="{4FDBF435-7FAE-441F-802F-ACD5D367E3B5}">
      <dgm:prSet/>
      <dgm:spPr/>
      <dgm:t>
        <a:bodyPr/>
        <a:lstStyle/>
        <a:p>
          <a:endParaRPr lang="en-GB"/>
        </a:p>
      </dgm:t>
    </dgm:pt>
    <dgm:pt modelId="{E3D6E358-C3EB-4A45-A252-DA1DEDA6C75A}" type="sibTrans" cxnId="{4FDBF435-7FAE-441F-802F-ACD5D367E3B5}">
      <dgm:prSet/>
      <dgm:spPr/>
      <dgm:t>
        <a:bodyPr/>
        <a:lstStyle/>
        <a:p>
          <a:endParaRPr lang="en-GB"/>
        </a:p>
      </dgm:t>
    </dgm:pt>
    <dgm:pt modelId="{FC0994D9-9D12-4545-9F6A-898B9B806F37}">
      <dgm:prSet/>
      <dgm:spPr/>
      <dgm:t>
        <a:bodyPr/>
        <a:lstStyle/>
        <a:p>
          <a:r>
            <a:rPr lang="en-GB" dirty="0"/>
            <a:t>Continuous Monitoring and Maintenance</a:t>
          </a:r>
        </a:p>
      </dgm:t>
    </dgm:pt>
    <dgm:pt modelId="{090832A7-D13A-425A-9CB1-8AD18ABE16E0}" type="parTrans" cxnId="{F435444E-A757-4FC8-982A-80E59EE00333}">
      <dgm:prSet/>
      <dgm:spPr/>
      <dgm:t>
        <a:bodyPr/>
        <a:lstStyle/>
        <a:p>
          <a:endParaRPr lang="en-GB"/>
        </a:p>
      </dgm:t>
    </dgm:pt>
    <dgm:pt modelId="{613DD746-3F52-47F5-9855-DC3B5B478D47}" type="sibTrans" cxnId="{F435444E-A757-4FC8-982A-80E59EE00333}">
      <dgm:prSet/>
      <dgm:spPr/>
      <dgm:t>
        <a:bodyPr/>
        <a:lstStyle/>
        <a:p>
          <a:endParaRPr lang="en-GB"/>
        </a:p>
      </dgm:t>
    </dgm:pt>
    <dgm:pt modelId="{612F8825-B0AF-43E2-A99C-DD14EB295FAF}">
      <dgm:prSet/>
      <dgm:spPr/>
      <dgm:t>
        <a:bodyPr/>
        <a:lstStyle/>
        <a:p>
          <a:r>
            <a:rPr lang="en-GB" dirty="0"/>
            <a:t>Resource Management</a:t>
          </a:r>
        </a:p>
      </dgm:t>
    </dgm:pt>
    <dgm:pt modelId="{372DA7B2-A436-41C0-8921-6DE7EBB6C04C}" type="parTrans" cxnId="{578D1B43-DFD8-4757-A5DC-C90057212665}">
      <dgm:prSet/>
      <dgm:spPr/>
      <dgm:t>
        <a:bodyPr/>
        <a:lstStyle/>
        <a:p>
          <a:endParaRPr lang="en-GB"/>
        </a:p>
      </dgm:t>
    </dgm:pt>
    <dgm:pt modelId="{88499216-8E1C-4F2B-AD51-74BA7E342A8A}" type="sibTrans" cxnId="{578D1B43-DFD8-4757-A5DC-C90057212665}">
      <dgm:prSet/>
      <dgm:spPr/>
      <dgm:t>
        <a:bodyPr/>
        <a:lstStyle/>
        <a:p>
          <a:endParaRPr lang="en-GB"/>
        </a:p>
      </dgm:t>
    </dgm:pt>
    <dgm:pt modelId="{AD39DCA3-5762-41D7-8406-68CC8774E890}">
      <dgm:prSet/>
      <dgm:spPr/>
      <dgm:t>
        <a:bodyPr/>
        <a:lstStyle/>
        <a:p>
          <a:r>
            <a:rPr lang="en-GB" dirty="0"/>
            <a:t>Adapting to Changes</a:t>
          </a:r>
        </a:p>
      </dgm:t>
    </dgm:pt>
    <dgm:pt modelId="{93210CB6-ECE3-4881-8897-6CC06DD28A2F}" type="parTrans" cxnId="{AE667DFA-7829-4CE8-8BD6-9163996A9779}">
      <dgm:prSet/>
      <dgm:spPr/>
      <dgm:t>
        <a:bodyPr/>
        <a:lstStyle/>
        <a:p>
          <a:endParaRPr lang="en-GB"/>
        </a:p>
      </dgm:t>
    </dgm:pt>
    <dgm:pt modelId="{96322A8E-945B-4D7E-B3D8-13B25766EDF3}" type="sibTrans" cxnId="{AE667DFA-7829-4CE8-8BD6-9163996A9779}">
      <dgm:prSet/>
      <dgm:spPr/>
      <dgm:t>
        <a:bodyPr/>
        <a:lstStyle/>
        <a:p>
          <a:endParaRPr lang="en-GB"/>
        </a:p>
      </dgm:t>
    </dgm:pt>
    <dgm:pt modelId="{53F09EB2-F582-43A3-A10D-CE5B81B685CB}">
      <dgm:prSet/>
      <dgm:spPr/>
      <dgm:t>
        <a:bodyPr/>
        <a:lstStyle/>
        <a:p>
          <a:r>
            <a:rPr lang="en-GB" dirty="0"/>
            <a:t>Long-Term Planning</a:t>
          </a:r>
        </a:p>
      </dgm:t>
    </dgm:pt>
    <dgm:pt modelId="{C9009CF3-7332-495E-A4F4-ABC9A05AC300}" type="parTrans" cxnId="{15045361-4487-4A00-AC95-1E7D8746F776}">
      <dgm:prSet/>
      <dgm:spPr/>
      <dgm:t>
        <a:bodyPr/>
        <a:lstStyle/>
        <a:p>
          <a:endParaRPr lang="en-GB"/>
        </a:p>
      </dgm:t>
    </dgm:pt>
    <dgm:pt modelId="{71E2D63D-800E-4821-8405-F94907740121}" type="sibTrans" cxnId="{15045361-4487-4A00-AC95-1E7D8746F776}">
      <dgm:prSet/>
      <dgm:spPr/>
      <dgm:t>
        <a:bodyPr/>
        <a:lstStyle/>
        <a:p>
          <a:endParaRPr lang="en-GB"/>
        </a:p>
      </dgm:t>
    </dgm:pt>
    <dgm:pt modelId="{FC10D2C1-4859-4492-9834-30F75EEBF77C}">
      <dgm:prSet/>
      <dgm:spPr/>
      <dgm:t>
        <a:bodyPr/>
        <a:lstStyle/>
        <a:p>
          <a:r>
            <a:rPr lang="en-GB"/>
            <a:t>Data Management and Security</a:t>
          </a:r>
        </a:p>
      </dgm:t>
    </dgm:pt>
    <dgm:pt modelId="{5184D6AB-B661-4A02-B69A-1B88DA1378B8}" type="parTrans" cxnId="{DE18D12D-BC0C-47F8-B5C7-4A9F5EEF6A88}">
      <dgm:prSet/>
      <dgm:spPr/>
      <dgm:t>
        <a:bodyPr/>
        <a:lstStyle/>
        <a:p>
          <a:endParaRPr lang="en-GB"/>
        </a:p>
      </dgm:t>
    </dgm:pt>
    <dgm:pt modelId="{92575E32-DB85-4276-B79D-2BBEF2DA45DA}" type="sibTrans" cxnId="{DE18D12D-BC0C-47F8-B5C7-4A9F5EEF6A88}">
      <dgm:prSet/>
      <dgm:spPr/>
      <dgm:t>
        <a:bodyPr/>
        <a:lstStyle/>
        <a:p>
          <a:endParaRPr lang="en-GB"/>
        </a:p>
      </dgm:t>
    </dgm:pt>
    <dgm:pt modelId="{9DFFB269-1F18-452F-B034-D4A64945DB58}">
      <dgm:prSet/>
      <dgm:spPr/>
      <dgm:t>
        <a:bodyPr/>
        <a:lstStyle/>
        <a:p>
          <a:r>
            <a:rPr lang="en-GB"/>
            <a:t>Feedback and Improvement</a:t>
          </a:r>
        </a:p>
      </dgm:t>
    </dgm:pt>
    <dgm:pt modelId="{3100BC3B-9F52-440D-949A-2EF303521E65}" type="parTrans" cxnId="{A54252D3-8BA7-499E-BEA0-499054E99B38}">
      <dgm:prSet/>
      <dgm:spPr/>
      <dgm:t>
        <a:bodyPr/>
        <a:lstStyle/>
        <a:p>
          <a:endParaRPr lang="en-GB"/>
        </a:p>
      </dgm:t>
    </dgm:pt>
    <dgm:pt modelId="{990E7DD1-E103-4732-8552-AFCD2E5C3000}" type="sibTrans" cxnId="{A54252D3-8BA7-499E-BEA0-499054E99B38}">
      <dgm:prSet/>
      <dgm:spPr/>
      <dgm:t>
        <a:bodyPr/>
        <a:lstStyle/>
        <a:p>
          <a:endParaRPr lang="en-GB"/>
        </a:p>
      </dgm:t>
    </dgm:pt>
    <dgm:pt modelId="{E7610517-3E3C-4654-9F69-59F0FCFA82C7}" type="pres">
      <dgm:prSet presAssocID="{753B3556-6473-493E-BC0B-D21D26F26993}" presName="Name0" presStyleCnt="0">
        <dgm:presLayoutVars>
          <dgm:dir/>
          <dgm:animLvl val="lvl"/>
          <dgm:resizeHandles val="exact"/>
        </dgm:presLayoutVars>
      </dgm:prSet>
      <dgm:spPr/>
    </dgm:pt>
    <dgm:pt modelId="{B20CD7DB-8F43-4F46-A396-1167F10A06EC}" type="pres">
      <dgm:prSet presAssocID="{CAF10B8F-3A21-4B83-BDDE-FC22F07CD7B4}" presName="composite" presStyleCnt="0"/>
      <dgm:spPr/>
    </dgm:pt>
    <dgm:pt modelId="{D7D5990F-7594-4A03-BEBD-CAEDC2867654}" type="pres">
      <dgm:prSet presAssocID="{CAF10B8F-3A21-4B83-BDDE-FC22F07CD7B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D37C7816-B902-4CAD-94CC-6CD5D15096AF}" type="pres">
      <dgm:prSet presAssocID="{CAF10B8F-3A21-4B83-BDDE-FC22F07CD7B4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C2F9D72A-8232-4574-ADAA-46EDCF5B77E4}" type="presOf" srcId="{CAF10B8F-3A21-4B83-BDDE-FC22F07CD7B4}" destId="{D7D5990F-7594-4A03-BEBD-CAEDC2867654}" srcOrd="0" destOrd="0" presId="urn:microsoft.com/office/officeart/2005/8/layout/hList1"/>
    <dgm:cxn modelId="{DE18D12D-BC0C-47F8-B5C7-4A9F5EEF6A88}" srcId="{CAF10B8F-3A21-4B83-BDDE-FC22F07CD7B4}" destId="{FC10D2C1-4859-4492-9834-30F75EEBF77C}" srcOrd="4" destOrd="0" parTransId="{5184D6AB-B661-4A02-B69A-1B88DA1378B8}" sibTransId="{92575E32-DB85-4276-B79D-2BBEF2DA45DA}"/>
    <dgm:cxn modelId="{4FDBF435-7FAE-441F-802F-ACD5D367E3B5}" srcId="{753B3556-6473-493E-BC0B-D21D26F26993}" destId="{CAF10B8F-3A21-4B83-BDDE-FC22F07CD7B4}" srcOrd="0" destOrd="0" parTransId="{C8164E53-4254-44A4-8DA6-01ADDFD73283}" sibTransId="{E3D6E358-C3EB-4A45-A252-DA1DEDA6C75A}"/>
    <dgm:cxn modelId="{578D1B43-DFD8-4757-A5DC-C90057212665}" srcId="{CAF10B8F-3A21-4B83-BDDE-FC22F07CD7B4}" destId="{612F8825-B0AF-43E2-A99C-DD14EB295FAF}" srcOrd="1" destOrd="0" parTransId="{372DA7B2-A436-41C0-8921-6DE7EBB6C04C}" sibTransId="{88499216-8E1C-4F2B-AD51-74BA7E342A8A}"/>
    <dgm:cxn modelId="{F435444E-A757-4FC8-982A-80E59EE00333}" srcId="{CAF10B8F-3A21-4B83-BDDE-FC22F07CD7B4}" destId="{FC0994D9-9D12-4545-9F6A-898B9B806F37}" srcOrd="0" destOrd="0" parTransId="{090832A7-D13A-425A-9CB1-8AD18ABE16E0}" sibTransId="{613DD746-3F52-47F5-9855-DC3B5B478D47}"/>
    <dgm:cxn modelId="{94623D4F-F3EA-40F3-84B1-4D6F4FA26F19}" type="presOf" srcId="{753B3556-6473-493E-BC0B-D21D26F26993}" destId="{E7610517-3E3C-4654-9F69-59F0FCFA82C7}" srcOrd="0" destOrd="0" presId="urn:microsoft.com/office/officeart/2005/8/layout/hList1"/>
    <dgm:cxn modelId="{15045361-4487-4A00-AC95-1E7D8746F776}" srcId="{CAF10B8F-3A21-4B83-BDDE-FC22F07CD7B4}" destId="{53F09EB2-F582-43A3-A10D-CE5B81B685CB}" srcOrd="3" destOrd="0" parTransId="{C9009CF3-7332-495E-A4F4-ABC9A05AC300}" sibTransId="{71E2D63D-800E-4821-8405-F94907740121}"/>
    <dgm:cxn modelId="{4648D270-D413-4ACC-BBD1-2CB7980BDB85}" type="presOf" srcId="{53F09EB2-F582-43A3-A10D-CE5B81B685CB}" destId="{D37C7816-B902-4CAD-94CC-6CD5D15096AF}" srcOrd="0" destOrd="3" presId="urn:microsoft.com/office/officeart/2005/8/layout/hList1"/>
    <dgm:cxn modelId="{2396E980-52F5-4357-A8A0-A5F4473B00A0}" type="presOf" srcId="{FC0994D9-9D12-4545-9F6A-898B9B806F37}" destId="{D37C7816-B902-4CAD-94CC-6CD5D15096AF}" srcOrd="0" destOrd="0" presId="urn:microsoft.com/office/officeart/2005/8/layout/hList1"/>
    <dgm:cxn modelId="{9D0BF89D-7002-4DF6-AAB2-6AF7F1EE78C6}" type="presOf" srcId="{9DFFB269-1F18-452F-B034-D4A64945DB58}" destId="{D37C7816-B902-4CAD-94CC-6CD5D15096AF}" srcOrd="0" destOrd="5" presId="urn:microsoft.com/office/officeart/2005/8/layout/hList1"/>
    <dgm:cxn modelId="{8F7756AE-3030-4C55-B471-8ADB49A9F112}" type="presOf" srcId="{AD39DCA3-5762-41D7-8406-68CC8774E890}" destId="{D37C7816-B902-4CAD-94CC-6CD5D15096AF}" srcOrd="0" destOrd="2" presId="urn:microsoft.com/office/officeart/2005/8/layout/hList1"/>
    <dgm:cxn modelId="{5E93E1C7-48B7-4978-83F1-9CBF2190AA15}" type="presOf" srcId="{FC10D2C1-4859-4492-9834-30F75EEBF77C}" destId="{D37C7816-B902-4CAD-94CC-6CD5D15096AF}" srcOrd="0" destOrd="4" presId="urn:microsoft.com/office/officeart/2005/8/layout/hList1"/>
    <dgm:cxn modelId="{A54252D3-8BA7-499E-BEA0-499054E99B38}" srcId="{CAF10B8F-3A21-4B83-BDDE-FC22F07CD7B4}" destId="{9DFFB269-1F18-452F-B034-D4A64945DB58}" srcOrd="5" destOrd="0" parTransId="{3100BC3B-9F52-440D-949A-2EF303521E65}" sibTransId="{990E7DD1-E103-4732-8552-AFCD2E5C3000}"/>
    <dgm:cxn modelId="{95DB78D9-73DC-40AD-97CA-381A05CF0383}" type="presOf" srcId="{612F8825-B0AF-43E2-A99C-DD14EB295FAF}" destId="{D37C7816-B902-4CAD-94CC-6CD5D15096AF}" srcOrd="0" destOrd="1" presId="urn:microsoft.com/office/officeart/2005/8/layout/hList1"/>
    <dgm:cxn modelId="{AE667DFA-7829-4CE8-8BD6-9163996A9779}" srcId="{CAF10B8F-3A21-4B83-BDDE-FC22F07CD7B4}" destId="{AD39DCA3-5762-41D7-8406-68CC8774E890}" srcOrd="2" destOrd="0" parTransId="{93210CB6-ECE3-4881-8897-6CC06DD28A2F}" sibTransId="{96322A8E-945B-4D7E-B3D8-13B25766EDF3}"/>
    <dgm:cxn modelId="{BF457EEC-B4E1-4888-820F-95BF58DB3344}" type="presParOf" srcId="{E7610517-3E3C-4654-9F69-59F0FCFA82C7}" destId="{B20CD7DB-8F43-4F46-A396-1167F10A06EC}" srcOrd="0" destOrd="0" presId="urn:microsoft.com/office/officeart/2005/8/layout/hList1"/>
    <dgm:cxn modelId="{E8ECD961-FB30-4080-AE21-2B5F9E3D662D}" type="presParOf" srcId="{B20CD7DB-8F43-4F46-A396-1167F10A06EC}" destId="{D7D5990F-7594-4A03-BEBD-CAEDC2867654}" srcOrd="0" destOrd="0" presId="urn:microsoft.com/office/officeart/2005/8/layout/hList1"/>
    <dgm:cxn modelId="{63186273-4BF7-4061-88A5-E7C01A1A7866}" type="presParOf" srcId="{B20CD7DB-8F43-4F46-A396-1167F10A06EC}" destId="{D37C7816-B902-4CAD-94CC-6CD5D15096A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C5D81EA-1F85-4B77-B05F-876B9084A5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56938626-D6BC-4A26-9174-359065555C9B}">
      <dgm:prSet/>
      <dgm:spPr/>
      <dgm:t>
        <a:bodyPr/>
        <a:lstStyle/>
        <a:p>
          <a:r>
            <a:rPr lang="en-GB" dirty="0"/>
            <a:t>Strategies for Sustaining IoT Initiatives Post-Workshop</a:t>
          </a:r>
        </a:p>
      </dgm:t>
    </dgm:pt>
    <dgm:pt modelId="{862DA2AC-379A-4212-8658-D2F44C4E0568}" type="parTrans" cxnId="{CF6FFCB6-C254-4FA6-B9AB-2B37BB8030D2}">
      <dgm:prSet/>
      <dgm:spPr/>
      <dgm:t>
        <a:bodyPr/>
        <a:lstStyle/>
        <a:p>
          <a:endParaRPr lang="en-GB"/>
        </a:p>
      </dgm:t>
    </dgm:pt>
    <dgm:pt modelId="{78CF8DC0-3B2F-48B8-A74F-65B4240111D1}" type="sibTrans" cxnId="{CF6FFCB6-C254-4FA6-B9AB-2B37BB8030D2}">
      <dgm:prSet/>
      <dgm:spPr/>
      <dgm:t>
        <a:bodyPr/>
        <a:lstStyle/>
        <a:p>
          <a:endParaRPr lang="en-GB"/>
        </a:p>
      </dgm:t>
    </dgm:pt>
    <dgm:pt modelId="{9FBDF9BF-D4FE-4482-8893-C975F778B5AD}" type="pres">
      <dgm:prSet presAssocID="{6C5D81EA-1F85-4B77-B05F-876B9084A530}" presName="linear" presStyleCnt="0">
        <dgm:presLayoutVars>
          <dgm:animLvl val="lvl"/>
          <dgm:resizeHandles val="exact"/>
        </dgm:presLayoutVars>
      </dgm:prSet>
      <dgm:spPr/>
    </dgm:pt>
    <dgm:pt modelId="{CD9FF2E2-2F32-49E3-B851-5A30944EE30A}" type="pres">
      <dgm:prSet presAssocID="{56938626-D6BC-4A26-9174-359065555C9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6DCF05C-3829-4761-8D16-6D66CE476B18}" type="presOf" srcId="{6C5D81EA-1F85-4B77-B05F-876B9084A530}" destId="{9FBDF9BF-D4FE-4482-8893-C975F778B5AD}" srcOrd="0" destOrd="0" presId="urn:microsoft.com/office/officeart/2005/8/layout/vList2"/>
    <dgm:cxn modelId="{D1725D7C-0D20-4BA4-9CFF-A3916693E494}" type="presOf" srcId="{56938626-D6BC-4A26-9174-359065555C9B}" destId="{CD9FF2E2-2F32-49E3-B851-5A30944EE30A}" srcOrd="0" destOrd="0" presId="urn:microsoft.com/office/officeart/2005/8/layout/vList2"/>
    <dgm:cxn modelId="{CF6FFCB6-C254-4FA6-B9AB-2B37BB8030D2}" srcId="{6C5D81EA-1F85-4B77-B05F-876B9084A530}" destId="{56938626-D6BC-4A26-9174-359065555C9B}" srcOrd="0" destOrd="0" parTransId="{862DA2AC-379A-4212-8658-D2F44C4E0568}" sibTransId="{78CF8DC0-3B2F-48B8-A74F-65B4240111D1}"/>
    <dgm:cxn modelId="{A8DC29F2-0FB0-457A-AB4C-838E84D361E5}" type="presParOf" srcId="{9FBDF9BF-D4FE-4482-8893-C975F778B5AD}" destId="{CD9FF2E2-2F32-49E3-B851-5A30944EE3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DCF1D6A-27E4-4229-A504-1CE9B81C646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DAD7382-8566-4279-B820-C7AEFEFA1A3F}">
      <dgm:prSet/>
      <dgm:spPr/>
      <dgm:t>
        <a:bodyPr/>
        <a:lstStyle/>
        <a:p>
          <a:r>
            <a:rPr lang="en-GB" b="1" dirty="0"/>
            <a:t>Strategies for Sustaining IoT Initiatives </a:t>
          </a:r>
          <a:endParaRPr lang="en-GB" dirty="0"/>
        </a:p>
      </dgm:t>
    </dgm:pt>
    <dgm:pt modelId="{603B576B-A0CA-4C10-A0EC-CEEBFB0EF332}" type="parTrans" cxnId="{5E3DAE3D-D247-43B2-A3A5-F67D0BA732E4}">
      <dgm:prSet/>
      <dgm:spPr/>
      <dgm:t>
        <a:bodyPr/>
        <a:lstStyle/>
        <a:p>
          <a:endParaRPr lang="en-GB"/>
        </a:p>
      </dgm:t>
    </dgm:pt>
    <dgm:pt modelId="{E303AB21-1DFC-43BA-9E94-86E05832336E}" type="sibTrans" cxnId="{5E3DAE3D-D247-43B2-A3A5-F67D0BA732E4}">
      <dgm:prSet/>
      <dgm:spPr/>
      <dgm:t>
        <a:bodyPr/>
        <a:lstStyle/>
        <a:p>
          <a:endParaRPr lang="en-GB"/>
        </a:p>
      </dgm:t>
    </dgm:pt>
    <dgm:pt modelId="{9F963514-AAEE-4994-8B69-FAA2B0519743}">
      <dgm:prSet/>
      <dgm:spPr/>
      <dgm:t>
        <a:bodyPr/>
        <a:lstStyle/>
        <a:p>
          <a:r>
            <a:rPr lang="en-GB" dirty="0"/>
            <a:t>refers to the </a:t>
          </a:r>
          <a:r>
            <a:rPr lang="en-GB" dirty="0">
              <a:solidFill>
                <a:schemeClr val="accent1"/>
              </a:solidFill>
            </a:rPr>
            <a:t>approaches</a:t>
          </a:r>
          <a:r>
            <a:rPr lang="en-GB" dirty="0"/>
            <a:t> and </a:t>
          </a:r>
          <a:r>
            <a:rPr lang="en-GB" dirty="0">
              <a:solidFill>
                <a:schemeClr val="accent1"/>
              </a:solidFill>
            </a:rPr>
            <a:t>actions needed </a:t>
          </a:r>
          <a:r>
            <a:rPr lang="en-GB" dirty="0"/>
            <a:t>to ensure that Internet of Things (</a:t>
          </a:r>
          <a:r>
            <a:rPr lang="en-GB" dirty="0">
              <a:solidFill>
                <a:schemeClr val="accent1"/>
              </a:solidFill>
            </a:rPr>
            <a:t>IoT</a:t>
          </a:r>
          <a:r>
            <a:rPr lang="en-GB" dirty="0"/>
            <a:t>) projects </a:t>
          </a:r>
          <a:r>
            <a:rPr lang="en-GB" dirty="0">
              <a:solidFill>
                <a:schemeClr val="accent1"/>
              </a:solidFill>
            </a:rPr>
            <a:t>continue to thrive </a:t>
          </a:r>
          <a:r>
            <a:rPr lang="en-GB" dirty="0"/>
            <a:t>and deliver value even after the completion of a workshop or training event. </a:t>
          </a:r>
        </a:p>
      </dgm:t>
    </dgm:pt>
    <dgm:pt modelId="{C5650BD2-C8FE-4538-9BE2-874437A9E368}" type="parTrans" cxnId="{D238C8B6-AB91-4500-AB42-3CBB2FAAC6F5}">
      <dgm:prSet/>
      <dgm:spPr/>
      <dgm:t>
        <a:bodyPr/>
        <a:lstStyle/>
        <a:p>
          <a:endParaRPr lang="en-GB"/>
        </a:p>
      </dgm:t>
    </dgm:pt>
    <dgm:pt modelId="{7B9F1390-0F09-4148-A2D8-E506938470E2}" type="sibTrans" cxnId="{D238C8B6-AB91-4500-AB42-3CBB2FAAC6F5}">
      <dgm:prSet/>
      <dgm:spPr/>
      <dgm:t>
        <a:bodyPr/>
        <a:lstStyle/>
        <a:p>
          <a:endParaRPr lang="en-GB"/>
        </a:p>
      </dgm:t>
    </dgm:pt>
    <dgm:pt modelId="{1E326A53-EFED-4537-AF2C-1922756DE9AA}" type="pres">
      <dgm:prSet presAssocID="{CDCF1D6A-27E4-4229-A504-1CE9B81C646E}" presName="Name0" presStyleCnt="0">
        <dgm:presLayoutVars>
          <dgm:dir/>
          <dgm:animLvl val="lvl"/>
          <dgm:resizeHandles val="exact"/>
        </dgm:presLayoutVars>
      </dgm:prSet>
      <dgm:spPr/>
    </dgm:pt>
    <dgm:pt modelId="{853FB646-B600-4E2F-B609-FB028C44BB02}" type="pres">
      <dgm:prSet presAssocID="{5DAD7382-8566-4279-B820-C7AEFEFA1A3F}" presName="composite" presStyleCnt="0"/>
      <dgm:spPr/>
    </dgm:pt>
    <dgm:pt modelId="{4F44E2C6-59E7-4780-B33B-8D3FB12B300C}" type="pres">
      <dgm:prSet presAssocID="{5DAD7382-8566-4279-B820-C7AEFEFA1A3F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682B2E1F-78CD-4718-8347-EA40C0B019E7}" type="pres">
      <dgm:prSet presAssocID="{5DAD7382-8566-4279-B820-C7AEFEFA1A3F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83C52219-7420-4E99-95EB-83DC68B339C1}" type="presOf" srcId="{9F963514-AAEE-4994-8B69-FAA2B0519743}" destId="{682B2E1F-78CD-4718-8347-EA40C0B019E7}" srcOrd="0" destOrd="0" presId="urn:microsoft.com/office/officeart/2005/8/layout/hList1"/>
    <dgm:cxn modelId="{1FAAEA21-DAFD-463B-BEFC-FFE8315062A7}" type="presOf" srcId="{5DAD7382-8566-4279-B820-C7AEFEFA1A3F}" destId="{4F44E2C6-59E7-4780-B33B-8D3FB12B300C}" srcOrd="0" destOrd="0" presId="urn:microsoft.com/office/officeart/2005/8/layout/hList1"/>
    <dgm:cxn modelId="{5E3DAE3D-D247-43B2-A3A5-F67D0BA732E4}" srcId="{CDCF1D6A-27E4-4229-A504-1CE9B81C646E}" destId="{5DAD7382-8566-4279-B820-C7AEFEFA1A3F}" srcOrd="0" destOrd="0" parTransId="{603B576B-A0CA-4C10-A0EC-CEEBFB0EF332}" sibTransId="{E303AB21-1DFC-43BA-9E94-86E05832336E}"/>
    <dgm:cxn modelId="{D79C8895-ABEE-42F6-B45D-71B67BAD488B}" type="presOf" srcId="{CDCF1D6A-27E4-4229-A504-1CE9B81C646E}" destId="{1E326A53-EFED-4537-AF2C-1922756DE9AA}" srcOrd="0" destOrd="0" presId="urn:microsoft.com/office/officeart/2005/8/layout/hList1"/>
    <dgm:cxn modelId="{D238C8B6-AB91-4500-AB42-3CBB2FAAC6F5}" srcId="{5DAD7382-8566-4279-B820-C7AEFEFA1A3F}" destId="{9F963514-AAEE-4994-8B69-FAA2B0519743}" srcOrd="0" destOrd="0" parTransId="{C5650BD2-C8FE-4538-9BE2-874437A9E368}" sibTransId="{7B9F1390-0F09-4148-A2D8-E506938470E2}"/>
    <dgm:cxn modelId="{9E97036A-FC71-40F1-AC4A-CCB5DDAE9FB5}" type="presParOf" srcId="{1E326A53-EFED-4537-AF2C-1922756DE9AA}" destId="{853FB646-B600-4E2F-B609-FB028C44BB02}" srcOrd="0" destOrd="0" presId="urn:microsoft.com/office/officeart/2005/8/layout/hList1"/>
    <dgm:cxn modelId="{ACE7BC3F-B4CA-427D-AACC-51AB5B8362D1}" type="presParOf" srcId="{853FB646-B600-4E2F-B609-FB028C44BB02}" destId="{4F44E2C6-59E7-4780-B33B-8D3FB12B300C}" srcOrd="0" destOrd="0" presId="urn:microsoft.com/office/officeart/2005/8/layout/hList1"/>
    <dgm:cxn modelId="{25C7740D-EAF5-4A6B-8B5D-1B29370D6ADE}" type="presParOf" srcId="{853FB646-B600-4E2F-B609-FB028C44BB02}" destId="{682B2E1F-78CD-4718-8347-EA40C0B019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C5D81EA-1F85-4B77-B05F-876B9084A5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56938626-D6BC-4A26-9174-359065555C9B}">
      <dgm:prSet/>
      <dgm:spPr/>
      <dgm:t>
        <a:bodyPr/>
        <a:lstStyle/>
        <a:p>
          <a:r>
            <a:rPr lang="en-GB"/>
            <a:t>Strategies for Sustaining IoT Initiatives Post-Workshop</a:t>
          </a:r>
        </a:p>
      </dgm:t>
    </dgm:pt>
    <dgm:pt modelId="{862DA2AC-379A-4212-8658-D2F44C4E0568}" type="parTrans" cxnId="{CF6FFCB6-C254-4FA6-B9AB-2B37BB8030D2}">
      <dgm:prSet/>
      <dgm:spPr/>
      <dgm:t>
        <a:bodyPr/>
        <a:lstStyle/>
        <a:p>
          <a:endParaRPr lang="en-GB"/>
        </a:p>
      </dgm:t>
    </dgm:pt>
    <dgm:pt modelId="{78CF8DC0-3B2F-48B8-A74F-65B4240111D1}" type="sibTrans" cxnId="{CF6FFCB6-C254-4FA6-B9AB-2B37BB8030D2}">
      <dgm:prSet/>
      <dgm:spPr/>
      <dgm:t>
        <a:bodyPr/>
        <a:lstStyle/>
        <a:p>
          <a:endParaRPr lang="en-GB"/>
        </a:p>
      </dgm:t>
    </dgm:pt>
    <dgm:pt modelId="{9FBDF9BF-D4FE-4482-8893-C975F778B5AD}" type="pres">
      <dgm:prSet presAssocID="{6C5D81EA-1F85-4B77-B05F-876B9084A530}" presName="linear" presStyleCnt="0">
        <dgm:presLayoutVars>
          <dgm:animLvl val="lvl"/>
          <dgm:resizeHandles val="exact"/>
        </dgm:presLayoutVars>
      </dgm:prSet>
      <dgm:spPr/>
    </dgm:pt>
    <dgm:pt modelId="{CD9FF2E2-2F32-49E3-B851-5A30944EE30A}" type="pres">
      <dgm:prSet presAssocID="{56938626-D6BC-4A26-9174-359065555C9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6DCF05C-3829-4761-8D16-6D66CE476B18}" type="presOf" srcId="{6C5D81EA-1F85-4B77-B05F-876B9084A530}" destId="{9FBDF9BF-D4FE-4482-8893-C975F778B5AD}" srcOrd="0" destOrd="0" presId="urn:microsoft.com/office/officeart/2005/8/layout/vList2"/>
    <dgm:cxn modelId="{D1725D7C-0D20-4BA4-9CFF-A3916693E494}" type="presOf" srcId="{56938626-D6BC-4A26-9174-359065555C9B}" destId="{CD9FF2E2-2F32-49E3-B851-5A30944EE30A}" srcOrd="0" destOrd="0" presId="urn:microsoft.com/office/officeart/2005/8/layout/vList2"/>
    <dgm:cxn modelId="{CF6FFCB6-C254-4FA6-B9AB-2B37BB8030D2}" srcId="{6C5D81EA-1F85-4B77-B05F-876B9084A530}" destId="{56938626-D6BC-4A26-9174-359065555C9B}" srcOrd="0" destOrd="0" parTransId="{862DA2AC-379A-4212-8658-D2F44C4E0568}" sibTransId="{78CF8DC0-3B2F-48B8-A74F-65B4240111D1}"/>
    <dgm:cxn modelId="{A8DC29F2-0FB0-457A-AB4C-838E84D361E5}" type="presParOf" srcId="{9FBDF9BF-D4FE-4482-8893-C975F778B5AD}" destId="{CD9FF2E2-2F32-49E3-B851-5A30944EE3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DCF1D6A-27E4-4229-A504-1CE9B81C646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65AE74F-3D8A-4DEE-BF02-FC585F96C65C}">
      <dgm:prSet/>
      <dgm:spPr/>
      <dgm:t>
        <a:bodyPr/>
        <a:lstStyle/>
        <a:p>
          <a:r>
            <a:rPr lang="en-GB" b="1" dirty="0"/>
            <a:t>Approach</a:t>
          </a:r>
          <a:r>
            <a:rPr lang="en-GB" dirty="0"/>
            <a:t> </a:t>
          </a:r>
        </a:p>
      </dgm:t>
    </dgm:pt>
    <dgm:pt modelId="{7E464D76-2FCF-484C-A860-A603308C5FE7}" type="parTrans" cxnId="{FF90ACCF-D243-4B16-9698-C122B9761B9E}">
      <dgm:prSet/>
      <dgm:spPr/>
      <dgm:t>
        <a:bodyPr/>
        <a:lstStyle/>
        <a:p>
          <a:endParaRPr lang="en-GB"/>
        </a:p>
      </dgm:t>
    </dgm:pt>
    <dgm:pt modelId="{2848D086-5F41-41F6-A0BA-F9ADEFB9131D}" type="sibTrans" cxnId="{FF90ACCF-D243-4B16-9698-C122B9761B9E}">
      <dgm:prSet/>
      <dgm:spPr/>
      <dgm:t>
        <a:bodyPr/>
        <a:lstStyle/>
        <a:p>
          <a:endParaRPr lang="en-GB"/>
        </a:p>
      </dgm:t>
    </dgm:pt>
    <dgm:pt modelId="{C3416E9D-1BF1-4E3D-9B5E-C212A7652F8F}">
      <dgm:prSet/>
      <dgm:spPr/>
      <dgm:t>
        <a:bodyPr/>
        <a:lstStyle/>
        <a:p>
          <a:r>
            <a:rPr lang="en-GB"/>
            <a:t>Community Building and Networking</a:t>
          </a:r>
        </a:p>
      </dgm:t>
    </dgm:pt>
    <dgm:pt modelId="{61C64EA2-7A68-4CEC-8E78-A6D1047641F2}" type="parTrans" cxnId="{756E2FFE-9C31-4914-A324-71A0F599D872}">
      <dgm:prSet/>
      <dgm:spPr/>
      <dgm:t>
        <a:bodyPr/>
        <a:lstStyle/>
        <a:p>
          <a:endParaRPr lang="en-GB"/>
        </a:p>
      </dgm:t>
    </dgm:pt>
    <dgm:pt modelId="{8F5FC4B2-E9D9-4062-80C5-EA70ACD1458F}" type="sibTrans" cxnId="{756E2FFE-9C31-4914-A324-71A0F599D872}">
      <dgm:prSet/>
      <dgm:spPr/>
      <dgm:t>
        <a:bodyPr/>
        <a:lstStyle/>
        <a:p>
          <a:endParaRPr lang="en-GB"/>
        </a:p>
      </dgm:t>
    </dgm:pt>
    <dgm:pt modelId="{06AE4509-762C-48B8-99D1-877463D6896B}">
      <dgm:prSet/>
      <dgm:spPr/>
      <dgm:t>
        <a:bodyPr/>
        <a:lstStyle/>
        <a:p>
          <a:r>
            <a:rPr lang="en-GB" dirty="0"/>
            <a:t>Mentorship and Guidance</a:t>
          </a:r>
        </a:p>
      </dgm:t>
    </dgm:pt>
    <dgm:pt modelId="{3A6AD331-9E29-4175-8495-411DB9AA0481}" type="parTrans" cxnId="{056FBDFF-BF2D-49BA-B18B-CAFEA3858F6D}">
      <dgm:prSet/>
      <dgm:spPr/>
      <dgm:t>
        <a:bodyPr/>
        <a:lstStyle/>
        <a:p>
          <a:endParaRPr lang="en-GB"/>
        </a:p>
      </dgm:t>
    </dgm:pt>
    <dgm:pt modelId="{2CF7989B-4937-4FB1-A67B-1995BF23FEB8}" type="sibTrans" cxnId="{056FBDFF-BF2D-49BA-B18B-CAFEA3858F6D}">
      <dgm:prSet/>
      <dgm:spPr/>
      <dgm:t>
        <a:bodyPr/>
        <a:lstStyle/>
        <a:p>
          <a:endParaRPr lang="en-GB"/>
        </a:p>
      </dgm:t>
    </dgm:pt>
    <dgm:pt modelId="{DAECD07D-D8B5-4058-9CF3-71658E0D23CC}">
      <dgm:prSet/>
      <dgm:spPr/>
      <dgm:t>
        <a:bodyPr/>
        <a:lstStyle/>
        <a:p>
          <a:r>
            <a:rPr lang="en-GB"/>
            <a:t>Skills Development and Training</a:t>
          </a:r>
        </a:p>
      </dgm:t>
    </dgm:pt>
    <dgm:pt modelId="{3CE7B704-82DA-4E2D-A00A-EC6122AE0CC1}" type="parTrans" cxnId="{1E3FA272-B4F3-46FF-9923-6AC07259AF29}">
      <dgm:prSet/>
      <dgm:spPr/>
      <dgm:t>
        <a:bodyPr/>
        <a:lstStyle/>
        <a:p>
          <a:endParaRPr lang="en-GB"/>
        </a:p>
      </dgm:t>
    </dgm:pt>
    <dgm:pt modelId="{CC6A6AC3-1A5C-456E-95F6-6B2953974E25}" type="sibTrans" cxnId="{1E3FA272-B4F3-46FF-9923-6AC07259AF29}">
      <dgm:prSet/>
      <dgm:spPr/>
      <dgm:t>
        <a:bodyPr/>
        <a:lstStyle/>
        <a:p>
          <a:endParaRPr lang="en-GB"/>
        </a:p>
      </dgm:t>
    </dgm:pt>
    <dgm:pt modelId="{A488EA99-22EF-453C-A25F-B911D857A3A0}">
      <dgm:prSet/>
      <dgm:spPr/>
      <dgm:t>
        <a:bodyPr/>
        <a:lstStyle/>
        <a:p>
          <a:r>
            <a:rPr lang="en-GB"/>
            <a:t>Project Management and Planning</a:t>
          </a:r>
        </a:p>
      </dgm:t>
    </dgm:pt>
    <dgm:pt modelId="{8FB64AEE-2CC8-4076-B5C1-D0A07D6456D3}" type="parTrans" cxnId="{8DE02182-2C6F-4B43-BCE1-44A9D980CC27}">
      <dgm:prSet/>
      <dgm:spPr/>
      <dgm:t>
        <a:bodyPr/>
        <a:lstStyle/>
        <a:p>
          <a:endParaRPr lang="en-GB"/>
        </a:p>
      </dgm:t>
    </dgm:pt>
    <dgm:pt modelId="{D1CF8A38-69E1-4CDD-9E8F-3C9FB393F23D}" type="sibTrans" cxnId="{8DE02182-2C6F-4B43-BCE1-44A9D980CC27}">
      <dgm:prSet/>
      <dgm:spPr/>
      <dgm:t>
        <a:bodyPr/>
        <a:lstStyle/>
        <a:p>
          <a:endParaRPr lang="en-GB"/>
        </a:p>
      </dgm:t>
    </dgm:pt>
    <dgm:pt modelId="{01E3E610-F619-410E-8A46-E9C34DFBB62D}">
      <dgm:prSet/>
      <dgm:spPr/>
      <dgm:t>
        <a:bodyPr/>
        <a:lstStyle/>
        <a:p>
          <a:r>
            <a:rPr lang="en-GB"/>
            <a:t>Evaluation and Feedback Loops</a:t>
          </a:r>
        </a:p>
      </dgm:t>
    </dgm:pt>
    <dgm:pt modelId="{282AF479-22A8-41FF-BCAA-49BD3993F27B}" type="parTrans" cxnId="{1C32FF1F-31C0-470E-97B8-1E75B43E841B}">
      <dgm:prSet/>
      <dgm:spPr/>
      <dgm:t>
        <a:bodyPr/>
        <a:lstStyle/>
        <a:p>
          <a:endParaRPr lang="en-GB"/>
        </a:p>
      </dgm:t>
    </dgm:pt>
    <dgm:pt modelId="{3FE73D71-709D-4A56-A174-7CEE98E5C44A}" type="sibTrans" cxnId="{1C32FF1F-31C0-470E-97B8-1E75B43E841B}">
      <dgm:prSet/>
      <dgm:spPr/>
      <dgm:t>
        <a:bodyPr/>
        <a:lstStyle/>
        <a:p>
          <a:endParaRPr lang="en-GB"/>
        </a:p>
      </dgm:t>
    </dgm:pt>
    <dgm:pt modelId="{1E326A53-EFED-4537-AF2C-1922756DE9AA}" type="pres">
      <dgm:prSet presAssocID="{CDCF1D6A-27E4-4229-A504-1CE9B81C646E}" presName="Name0" presStyleCnt="0">
        <dgm:presLayoutVars>
          <dgm:dir/>
          <dgm:animLvl val="lvl"/>
          <dgm:resizeHandles val="exact"/>
        </dgm:presLayoutVars>
      </dgm:prSet>
      <dgm:spPr/>
    </dgm:pt>
    <dgm:pt modelId="{90DE2CD9-D103-45D0-B5C7-DADFB2F25CFE}" type="pres">
      <dgm:prSet presAssocID="{965AE74F-3D8A-4DEE-BF02-FC585F96C65C}" presName="composite" presStyleCnt="0"/>
      <dgm:spPr/>
    </dgm:pt>
    <dgm:pt modelId="{1CE3A914-23AB-4A92-B699-8A8C02FA3D97}" type="pres">
      <dgm:prSet presAssocID="{965AE74F-3D8A-4DEE-BF02-FC585F96C65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43E96DD7-F60A-4CE6-B115-69042CF18246}" type="pres">
      <dgm:prSet presAssocID="{965AE74F-3D8A-4DEE-BF02-FC585F96C65C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B32E0A17-7537-4DB7-8FB9-AFE42F20FECB}" type="presOf" srcId="{01E3E610-F619-410E-8A46-E9C34DFBB62D}" destId="{43E96DD7-F60A-4CE6-B115-69042CF18246}" srcOrd="0" destOrd="4" presId="urn:microsoft.com/office/officeart/2005/8/layout/hList1"/>
    <dgm:cxn modelId="{1C32FF1F-31C0-470E-97B8-1E75B43E841B}" srcId="{965AE74F-3D8A-4DEE-BF02-FC585F96C65C}" destId="{01E3E610-F619-410E-8A46-E9C34DFBB62D}" srcOrd="4" destOrd="0" parTransId="{282AF479-22A8-41FF-BCAA-49BD3993F27B}" sibTransId="{3FE73D71-709D-4A56-A174-7CEE98E5C44A}"/>
    <dgm:cxn modelId="{A92F0D45-0A8E-4B09-A7DC-50396EF8FA28}" type="presOf" srcId="{06AE4509-762C-48B8-99D1-877463D6896B}" destId="{43E96DD7-F60A-4CE6-B115-69042CF18246}" srcOrd="0" destOrd="1" presId="urn:microsoft.com/office/officeart/2005/8/layout/hList1"/>
    <dgm:cxn modelId="{73E9524E-4469-48E9-9E29-E5188C4D3E01}" type="presOf" srcId="{C3416E9D-1BF1-4E3D-9B5E-C212A7652F8F}" destId="{43E96DD7-F60A-4CE6-B115-69042CF18246}" srcOrd="0" destOrd="0" presId="urn:microsoft.com/office/officeart/2005/8/layout/hList1"/>
    <dgm:cxn modelId="{1E3FA272-B4F3-46FF-9923-6AC07259AF29}" srcId="{965AE74F-3D8A-4DEE-BF02-FC585F96C65C}" destId="{DAECD07D-D8B5-4058-9CF3-71658E0D23CC}" srcOrd="2" destOrd="0" parTransId="{3CE7B704-82DA-4E2D-A00A-EC6122AE0CC1}" sibTransId="{CC6A6AC3-1A5C-456E-95F6-6B2953974E25}"/>
    <dgm:cxn modelId="{8DE02182-2C6F-4B43-BCE1-44A9D980CC27}" srcId="{965AE74F-3D8A-4DEE-BF02-FC585F96C65C}" destId="{A488EA99-22EF-453C-A25F-B911D857A3A0}" srcOrd="3" destOrd="0" parTransId="{8FB64AEE-2CC8-4076-B5C1-D0A07D6456D3}" sibTransId="{D1CF8A38-69E1-4CDD-9E8F-3C9FB393F23D}"/>
    <dgm:cxn modelId="{651A398A-F303-4890-8B36-AF04703A0922}" type="presOf" srcId="{A488EA99-22EF-453C-A25F-B911D857A3A0}" destId="{43E96DD7-F60A-4CE6-B115-69042CF18246}" srcOrd="0" destOrd="3" presId="urn:microsoft.com/office/officeart/2005/8/layout/hList1"/>
    <dgm:cxn modelId="{D79C8895-ABEE-42F6-B45D-71B67BAD488B}" type="presOf" srcId="{CDCF1D6A-27E4-4229-A504-1CE9B81C646E}" destId="{1E326A53-EFED-4537-AF2C-1922756DE9AA}" srcOrd="0" destOrd="0" presId="urn:microsoft.com/office/officeart/2005/8/layout/hList1"/>
    <dgm:cxn modelId="{BF1968B3-B520-4A61-9216-502DC5972693}" type="presOf" srcId="{965AE74F-3D8A-4DEE-BF02-FC585F96C65C}" destId="{1CE3A914-23AB-4A92-B699-8A8C02FA3D97}" srcOrd="0" destOrd="0" presId="urn:microsoft.com/office/officeart/2005/8/layout/hList1"/>
    <dgm:cxn modelId="{FF90ACCF-D243-4B16-9698-C122B9761B9E}" srcId="{CDCF1D6A-27E4-4229-A504-1CE9B81C646E}" destId="{965AE74F-3D8A-4DEE-BF02-FC585F96C65C}" srcOrd="0" destOrd="0" parTransId="{7E464D76-2FCF-484C-A860-A603308C5FE7}" sibTransId="{2848D086-5F41-41F6-A0BA-F9ADEFB9131D}"/>
    <dgm:cxn modelId="{A38941EB-48A0-4E39-905E-EC3245CE1149}" type="presOf" srcId="{DAECD07D-D8B5-4058-9CF3-71658E0D23CC}" destId="{43E96DD7-F60A-4CE6-B115-69042CF18246}" srcOrd="0" destOrd="2" presId="urn:microsoft.com/office/officeart/2005/8/layout/hList1"/>
    <dgm:cxn modelId="{756E2FFE-9C31-4914-A324-71A0F599D872}" srcId="{965AE74F-3D8A-4DEE-BF02-FC585F96C65C}" destId="{C3416E9D-1BF1-4E3D-9B5E-C212A7652F8F}" srcOrd="0" destOrd="0" parTransId="{61C64EA2-7A68-4CEC-8E78-A6D1047641F2}" sibTransId="{8F5FC4B2-E9D9-4062-80C5-EA70ACD1458F}"/>
    <dgm:cxn modelId="{056FBDFF-BF2D-49BA-B18B-CAFEA3858F6D}" srcId="{965AE74F-3D8A-4DEE-BF02-FC585F96C65C}" destId="{06AE4509-762C-48B8-99D1-877463D6896B}" srcOrd="1" destOrd="0" parTransId="{3A6AD331-9E29-4175-8495-411DB9AA0481}" sibTransId="{2CF7989B-4937-4FB1-A67B-1995BF23FEB8}"/>
    <dgm:cxn modelId="{C40B6FF4-9CF0-47AF-84A0-95E0E53345D5}" type="presParOf" srcId="{1E326A53-EFED-4537-AF2C-1922756DE9AA}" destId="{90DE2CD9-D103-45D0-B5C7-DADFB2F25CFE}" srcOrd="0" destOrd="0" presId="urn:microsoft.com/office/officeart/2005/8/layout/hList1"/>
    <dgm:cxn modelId="{EADDAA68-8CD9-444E-8FD4-527E57DC62CB}" type="presParOf" srcId="{90DE2CD9-D103-45D0-B5C7-DADFB2F25CFE}" destId="{1CE3A914-23AB-4A92-B699-8A8C02FA3D97}" srcOrd="0" destOrd="0" presId="urn:microsoft.com/office/officeart/2005/8/layout/hList1"/>
    <dgm:cxn modelId="{76FA3907-6B83-4D9A-8D02-3294B98ED102}" type="presParOf" srcId="{90DE2CD9-D103-45D0-B5C7-DADFB2F25CFE}" destId="{43E96DD7-F60A-4CE6-B115-69042CF1824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2843CB7-2D2D-47E7-BA67-003CCC324B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9D6C0F6-76E1-4F5B-A6DF-4F5F4020CAE6}">
      <dgm:prSet/>
      <dgm:spPr/>
      <dgm:t>
        <a:bodyPr/>
        <a:lstStyle/>
        <a:p>
          <a:r>
            <a:rPr lang="en-GB" dirty="0"/>
            <a:t>Strategies for Sustaining IoT Initiatives</a:t>
          </a:r>
        </a:p>
      </dgm:t>
    </dgm:pt>
    <dgm:pt modelId="{4C78898C-EEE4-4E7C-ADC1-0FE6D2194E78}" type="parTrans" cxnId="{B23D4585-5034-43CC-8EE4-E4C6F94B30D7}">
      <dgm:prSet/>
      <dgm:spPr/>
      <dgm:t>
        <a:bodyPr/>
        <a:lstStyle/>
        <a:p>
          <a:endParaRPr lang="en-GB"/>
        </a:p>
      </dgm:t>
    </dgm:pt>
    <dgm:pt modelId="{D2089ADA-AD92-4FC1-B4AA-62E8500C6057}" type="sibTrans" cxnId="{B23D4585-5034-43CC-8EE4-E4C6F94B30D7}">
      <dgm:prSet/>
      <dgm:spPr/>
      <dgm:t>
        <a:bodyPr/>
        <a:lstStyle/>
        <a:p>
          <a:endParaRPr lang="en-GB"/>
        </a:p>
      </dgm:t>
    </dgm:pt>
    <dgm:pt modelId="{37DBCF58-E5CA-46B9-A0CF-1FBEB0A1591A}" type="pres">
      <dgm:prSet presAssocID="{C2843CB7-2D2D-47E7-BA67-003CCC324BFC}" presName="linear" presStyleCnt="0">
        <dgm:presLayoutVars>
          <dgm:animLvl val="lvl"/>
          <dgm:resizeHandles val="exact"/>
        </dgm:presLayoutVars>
      </dgm:prSet>
      <dgm:spPr/>
    </dgm:pt>
    <dgm:pt modelId="{0DB94640-6A4B-49E7-B97B-DECE184CC055}" type="pres">
      <dgm:prSet presAssocID="{B9D6C0F6-76E1-4F5B-A6DF-4F5F4020CAE6}" presName="parentText" presStyleLbl="node1" presStyleIdx="0" presStyleCnt="1" custScaleY="75763">
        <dgm:presLayoutVars>
          <dgm:chMax val="0"/>
          <dgm:bulletEnabled val="1"/>
        </dgm:presLayoutVars>
      </dgm:prSet>
      <dgm:spPr/>
    </dgm:pt>
  </dgm:ptLst>
  <dgm:cxnLst>
    <dgm:cxn modelId="{24752943-83C2-44FC-B981-690689E62183}" type="presOf" srcId="{C2843CB7-2D2D-47E7-BA67-003CCC324BFC}" destId="{37DBCF58-E5CA-46B9-A0CF-1FBEB0A1591A}" srcOrd="0" destOrd="0" presId="urn:microsoft.com/office/officeart/2005/8/layout/vList2"/>
    <dgm:cxn modelId="{B23D4585-5034-43CC-8EE4-E4C6F94B30D7}" srcId="{C2843CB7-2D2D-47E7-BA67-003CCC324BFC}" destId="{B9D6C0F6-76E1-4F5B-A6DF-4F5F4020CAE6}" srcOrd="0" destOrd="0" parTransId="{4C78898C-EEE4-4E7C-ADC1-0FE6D2194E78}" sibTransId="{D2089ADA-AD92-4FC1-B4AA-62E8500C6057}"/>
    <dgm:cxn modelId="{EAA0089C-5C2E-42A0-976B-3F1E15939D83}" type="presOf" srcId="{B9D6C0F6-76E1-4F5B-A6DF-4F5F4020CAE6}" destId="{0DB94640-6A4B-49E7-B97B-DECE184CC055}" srcOrd="0" destOrd="0" presId="urn:microsoft.com/office/officeart/2005/8/layout/vList2"/>
    <dgm:cxn modelId="{832483FB-BF5F-438D-8ECD-570E5DA62027}" type="presParOf" srcId="{37DBCF58-E5CA-46B9-A0CF-1FBEB0A1591A}" destId="{0DB94640-6A4B-49E7-B97B-DECE184CC05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FCC8B9-2689-4ECF-811B-B24A33D514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88995984-816C-4E25-929E-A03534FE93D5}">
      <dgm:prSet/>
      <dgm:spPr/>
      <dgm:t>
        <a:bodyPr/>
        <a:lstStyle/>
        <a:p>
          <a:pPr algn="ctr"/>
          <a:r>
            <a:rPr lang="en-GB" dirty="0"/>
            <a:t>NUTIFAFA YAO AGBENOR-EFUNAM </a:t>
          </a:r>
        </a:p>
      </dgm:t>
    </dgm:pt>
    <dgm:pt modelId="{7196FB6D-6887-49BD-8896-973BE272A29D}" type="parTrans" cxnId="{EDBD8A75-6899-4256-9F7B-8CDAE008B9B8}">
      <dgm:prSet/>
      <dgm:spPr/>
      <dgm:t>
        <a:bodyPr/>
        <a:lstStyle/>
        <a:p>
          <a:endParaRPr lang="en-GB"/>
        </a:p>
      </dgm:t>
    </dgm:pt>
    <dgm:pt modelId="{F9F4CDB2-A982-4D47-A0E7-8DD7D6AD218B}" type="sibTrans" cxnId="{EDBD8A75-6899-4256-9F7B-8CDAE008B9B8}">
      <dgm:prSet/>
      <dgm:spPr/>
      <dgm:t>
        <a:bodyPr/>
        <a:lstStyle/>
        <a:p>
          <a:endParaRPr lang="en-GB"/>
        </a:p>
      </dgm:t>
    </dgm:pt>
    <dgm:pt modelId="{A4647486-25F0-44E0-82C4-6E8631CED842}" type="pres">
      <dgm:prSet presAssocID="{3EFCC8B9-2689-4ECF-811B-B24A33D51484}" presName="linear" presStyleCnt="0">
        <dgm:presLayoutVars>
          <dgm:animLvl val="lvl"/>
          <dgm:resizeHandles val="exact"/>
        </dgm:presLayoutVars>
      </dgm:prSet>
      <dgm:spPr/>
    </dgm:pt>
    <dgm:pt modelId="{51A3CD2C-8DED-4ECD-A00D-88BD155717DB}" type="pres">
      <dgm:prSet presAssocID="{88995984-816C-4E25-929E-A03534FE93D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DBD8A75-6899-4256-9F7B-8CDAE008B9B8}" srcId="{3EFCC8B9-2689-4ECF-811B-B24A33D51484}" destId="{88995984-816C-4E25-929E-A03534FE93D5}" srcOrd="0" destOrd="0" parTransId="{7196FB6D-6887-49BD-8896-973BE272A29D}" sibTransId="{F9F4CDB2-A982-4D47-A0E7-8DD7D6AD218B}"/>
    <dgm:cxn modelId="{98F8A28C-D482-4F46-AFF3-A8DE2C211269}" type="presOf" srcId="{3EFCC8B9-2689-4ECF-811B-B24A33D51484}" destId="{A4647486-25F0-44E0-82C4-6E8631CED842}" srcOrd="0" destOrd="0" presId="urn:microsoft.com/office/officeart/2005/8/layout/vList2"/>
    <dgm:cxn modelId="{3F4B6EE5-B8AE-4E47-825A-335E314FFB51}" type="presOf" srcId="{88995984-816C-4E25-929E-A03534FE93D5}" destId="{51A3CD2C-8DED-4ECD-A00D-88BD155717DB}" srcOrd="0" destOrd="0" presId="urn:microsoft.com/office/officeart/2005/8/layout/vList2"/>
    <dgm:cxn modelId="{1283979F-EBAB-46C9-9254-2950D44CFA3C}" type="presParOf" srcId="{A4647486-25F0-44E0-82C4-6E8631CED842}" destId="{51A3CD2C-8DED-4ECD-A00D-88BD155717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D2066E8-DA45-4BE3-89FE-F4BC3EAC5A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BAC8D66-A513-48C8-9393-D0694A866203}">
      <dgm:prSet/>
      <dgm:spPr/>
      <dgm:t>
        <a:bodyPr/>
        <a:lstStyle/>
        <a:p>
          <a:r>
            <a:rPr lang="en-GB"/>
            <a:t>loT of Practice </a:t>
          </a:r>
        </a:p>
      </dgm:t>
    </dgm:pt>
    <dgm:pt modelId="{EEA73244-324F-43C4-BD77-CE1B36F59392}" type="parTrans" cxnId="{1CAD627D-031C-47F4-8CEC-2FD8B3DACAAC}">
      <dgm:prSet/>
      <dgm:spPr/>
      <dgm:t>
        <a:bodyPr/>
        <a:lstStyle/>
        <a:p>
          <a:endParaRPr lang="en-GB"/>
        </a:p>
      </dgm:t>
    </dgm:pt>
    <dgm:pt modelId="{7109BA56-1E2B-47DF-BDDD-7DCD2E6F658F}" type="sibTrans" cxnId="{1CAD627D-031C-47F4-8CEC-2FD8B3DACAAC}">
      <dgm:prSet/>
      <dgm:spPr/>
      <dgm:t>
        <a:bodyPr/>
        <a:lstStyle/>
        <a:p>
          <a:endParaRPr lang="en-GB"/>
        </a:p>
      </dgm:t>
    </dgm:pt>
    <dgm:pt modelId="{36311726-85DE-47E0-A55A-51069A002902}">
      <dgm:prSet/>
      <dgm:spPr/>
      <dgm:t>
        <a:bodyPr/>
        <a:lstStyle/>
        <a:p>
          <a:r>
            <a:rPr lang="en-GB" dirty="0"/>
            <a:t>There is a need to do a lot of practice .</a:t>
          </a:r>
        </a:p>
      </dgm:t>
    </dgm:pt>
    <dgm:pt modelId="{0240C9BD-C345-4601-BA31-E76E82812F1B}" type="parTrans" cxnId="{4174D011-4AE1-4686-9961-795F40CEA330}">
      <dgm:prSet/>
      <dgm:spPr/>
      <dgm:t>
        <a:bodyPr/>
        <a:lstStyle/>
        <a:p>
          <a:endParaRPr lang="en-GB"/>
        </a:p>
      </dgm:t>
    </dgm:pt>
    <dgm:pt modelId="{AF40A065-94C6-4B4B-9078-22258FAA0857}" type="sibTrans" cxnId="{4174D011-4AE1-4686-9961-795F40CEA330}">
      <dgm:prSet/>
      <dgm:spPr/>
      <dgm:t>
        <a:bodyPr/>
        <a:lstStyle/>
        <a:p>
          <a:endParaRPr lang="en-GB"/>
        </a:p>
      </dgm:t>
    </dgm:pt>
    <dgm:pt modelId="{D8227E48-8968-4773-982F-A2C20494E3D3}">
      <dgm:prSet/>
      <dgm:spPr/>
      <dgm:t>
        <a:bodyPr/>
        <a:lstStyle/>
        <a:p>
          <a:r>
            <a:rPr lang="en-GB" dirty="0"/>
            <a:t>Find Your Motivation </a:t>
          </a:r>
        </a:p>
      </dgm:t>
    </dgm:pt>
    <dgm:pt modelId="{693B23F0-47DD-4C54-B132-D1CB364F63BC}" type="parTrans" cxnId="{64B8F891-B9CA-4E9E-B876-7824B6ABC5C1}">
      <dgm:prSet/>
      <dgm:spPr/>
      <dgm:t>
        <a:bodyPr/>
        <a:lstStyle/>
        <a:p>
          <a:endParaRPr lang="en-GB"/>
        </a:p>
      </dgm:t>
    </dgm:pt>
    <dgm:pt modelId="{52E3882E-B53F-40B5-9F6F-017D7FA6A454}" type="sibTrans" cxnId="{64B8F891-B9CA-4E9E-B876-7824B6ABC5C1}">
      <dgm:prSet/>
      <dgm:spPr/>
      <dgm:t>
        <a:bodyPr/>
        <a:lstStyle/>
        <a:p>
          <a:endParaRPr lang="en-GB"/>
        </a:p>
      </dgm:t>
    </dgm:pt>
    <dgm:pt modelId="{B14F1AAC-8333-4E05-BF66-3B3014305EB7}">
      <dgm:prSet/>
      <dgm:spPr/>
      <dgm:t>
        <a:bodyPr/>
        <a:lstStyle/>
        <a:p>
          <a:r>
            <a:rPr lang="en-GB"/>
            <a:t>This can be automation, </a:t>
          </a:r>
        </a:p>
      </dgm:t>
    </dgm:pt>
    <dgm:pt modelId="{892498A9-44D3-4550-BA7D-5BC96C8D2AA1}" type="parTrans" cxnId="{14B5FF0F-1E80-476C-8117-B3F240A10DD8}">
      <dgm:prSet/>
      <dgm:spPr/>
      <dgm:t>
        <a:bodyPr/>
        <a:lstStyle/>
        <a:p>
          <a:endParaRPr lang="en-GB"/>
        </a:p>
      </dgm:t>
    </dgm:pt>
    <dgm:pt modelId="{2C1086CE-1FAC-48FD-9C3E-8418439D04E3}" type="sibTrans" cxnId="{14B5FF0F-1E80-476C-8117-B3F240A10DD8}">
      <dgm:prSet/>
      <dgm:spPr/>
      <dgm:t>
        <a:bodyPr/>
        <a:lstStyle/>
        <a:p>
          <a:endParaRPr lang="en-GB"/>
        </a:p>
      </dgm:t>
    </dgm:pt>
    <dgm:pt modelId="{8F0A3101-22DD-48EF-8C1B-0655EFA2D4E6}">
      <dgm:prSet/>
      <dgm:spPr/>
      <dgm:t>
        <a:bodyPr/>
        <a:lstStyle/>
        <a:p>
          <a:r>
            <a:rPr lang="en-GB"/>
            <a:t>Developing thing Such as devices, </a:t>
          </a:r>
        </a:p>
      </dgm:t>
    </dgm:pt>
    <dgm:pt modelId="{71BC77B8-7590-444D-8DCE-E315C7A7BF20}" type="parTrans" cxnId="{46E1D230-0F71-492C-9CC9-628467F33C6E}">
      <dgm:prSet/>
      <dgm:spPr/>
      <dgm:t>
        <a:bodyPr/>
        <a:lstStyle/>
        <a:p>
          <a:endParaRPr lang="en-GB"/>
        </a:p>
      </dgm:t>
    </dgm:pt>
    <dgm:pt modelId="{243A7989-F171-4413-AC63-BB4A99B3408D}" type="sibTrans" cxnId="{46E1D230-0F71-492C-9CC9-628467F33C6E}">
      <dgm:prSet/>
      <dgm:spPr/>
      <dgm:t>
        <a:bodyPr/>
        <a:lstStyle/>
        <a:p>
          <a:endParaRPr lang="en-GB"/>
        </a:p>
      </dgm:t>
    </dgm:pt>
    <dgm:pt modelId="{8F363BCF-036A-45AF-83D3-F731481D4B0A}">
      <dgm:prSet/>
      <dgm:spPr/>
      <dgm:t>
        <a:bodyPr/>
        <a:lstStyle/>
        <a:p>
          <a:r>
            <a:rPr lang="en-GB"/>
            <a:t>Knowledge,</a:t>
          </a:r>
        </a:p>
      </dgm:t>
    </dgm:pt>
    <dgm:pt modelId="{A06C8567-C8C8-4D31-90E5-BA045219DFEF}" type="parTrans" cxnId="{846C65F3-F928-4103-8310-00AC71A571B9}">
      <dgm:prSet/>
      <dgm:spPr/>
      <dgm:t>
        <a:bodyPr/>
        <a:lstStyle/>
        <a:p>
          <a:endParaRPr lang="en-GB"/>
        </a:p>
      </dgm:t>
    </dgm:pt>
    <dgm:pt modelId="{74618BD3-C14D-4254-9876-E150B737B776}" type="sibTrans" cxnId="{846C65F3-F928-4103-8310-00AC71A571B9}">
      <dgm:prSet/>
      <dgm:spPr/>
      <dgm:t>
        <a:bodyPr/>
        <a:lstStyle/>
        <a:p>
          <a:endParaRPr lang="en-GB"/>
        </a:p>
      </dgm:t>
    </dgm:pt>
    <dgm:pt modelId="{73A3321A-E9F5-41BD-B250-9EFB06AA3F44}">
      <dgm:prSet/>
      <dgm:spPr/>
      <dgm:t>
        <a:bodyPr/>
        <a:lstStyle/>
        <a:p>
          <a:r>
            <a:rPr lang="en-GB"/>
            <a:t>Money.</a:t>
          </a:r>
        </a:p>
      </dgm:t>
    </dgm:pt>
    <dgm:pt modelId="{764DCE1B-C44C-453E-BAF1-6E7D258041DC}" type="parTrans" cxnId="{1651F3D5-1546-457E-A7D0-A6900E3CD7BD}">
      <dgm:prSet/>
      <dgm:spPr/>
      <dgm:t>
        <a:bodyPr/>
        <a:lstStyle/>
        <a:p>
          <a:endParaRPr lang="en-GB"/>
        </a:p>
      </dgm:t>
    </dgm:pt>
    <dgm:pt modelId="{CE65DC9D-CF5C-4A55-AAE0-E3F5E4A6D90F}" type="sibTrans" cxnId="{1651F3D5-1546-457E-A7D0-A6900E3CD7BD}">
      <dgm:prSet/>
      <dgm:spPr/>
      <dgm:t>
        <a:bodyPr/>
        <a:lstStyle/>
        <a:p>
          <a:endParaRPr lang="en-GB"/>
        </a:p>
      </dgm:t>
    </dgm:pt>
    <dgm:pt modelId="{75FA254A-7F15-4207-8B23-A455EC03458D}" type="pres">
      <dgm:prSet presAssocID="{FD2066E8-DA45-4BE3-89FE-F4BC3EAC5A2B}" presName="linear" presStyleCnt="0">
        <dgm:presLayoutVars>
          <dgm:dir/>
          <dgm:animLvl val="lvl"/>
          <dgm:resizeHandles val="exact"/>
        </dgm:presLayoutVars>
      </dgm:prSet>
      <dgm:spPr/>
    </dgm:pt>
    <dgm:pt modelId="{FE229DD0-92A9-4BF8-A1A5-0B4F2E348663}" type="pres">
      <dgm:prSet presAssocID="{FBAC8D66-A513-48C8-9393-D0694A866203}" presName="parentLin" presStyleCnt="0"/>
      <dgm:spPr/>
    </dgm:pt>
    <dgm:pt modelId="{82B9AB4A-F89E-427B-9807-6A07C76BF64D}" type="pres">
      <dgm:prSet presAssocID="{FBAC8D66-A513-48C8-9393-D0694A866203}" presName="parentLeftMargin" presStyleLbl="node1" presStyleIdx="0" presStyleCnt="2"/>
      <dgm:spPr/>
    </dgm:pt>
    <dgm:pt modelId="{D89B3026-4D2F-47B8-80BB-7657BD803313}" type="pres">
      <dgm:prSet presAssocID="{FBAC8D66-A513-48C8-9393-D0694A86620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7BEC935-C681-4D20-A060-72B9E80311C5}" type="pres">
      <dgm:prSet presAssocID="{FBAC8D66-A513-48C8-9393-D0694A866203}" presName="negativeSpace" presStyleCnt="0"/>
      <dgm:spPr/>
    </dgm:pt>
    <dgm:pt modelId="{E3A191D2-1BC1-4C05-8345-C104AC09C74D}" type="pres">
      <dgm:prSet presAssocID="{FBAC8D66-A513-48C8-9393-D0694A866203}" presName="childText" presStyleLbl="conFgAcc1" presStyleIdx="0" presStyleCnt="2">
        <dgm:presLayoutVars>
          <dgm:bulletEnabled val="1"/>
        </dgm:presLayoutVars>
      </dgm:prSet>
      <dgm:spPr/>
    </dgm:pt>
    <dgm:pt modelId="{8E76E6ED-95C4-4B10-9CA5-4FB8BE08088D}" type="pres">
      <dgm:prSet presAssocID="{7109BA56-1E2B-47DF-BDDD-7DCD2E6F658F}" presName="spaceBetweenRectangles" presStyleCnt="0"/>
      <dgm:spPr/>
    </dgm:pt>
    <dgm:pt modelId="{79C50954-9AEF-4941-9F39-0A4599361D89}" type="pres">
      <dgm:prSet presAssocID="{D8227E48-8968-4773-982F-A2C20494E3D3}" presName="parentLin" presStyleCnt="0"/>
      <dgm:spPr/>
    </dgm:pt>
    <dgm:pt modelId="{9AB9DAFB-1DAF-4043-8F2F-F03CD326681C}" type="pres">
      <dgm:prSet presAssocID="{D8227E48-8968-4773-982F-A2C20494E3D3}" presName="parentLeftMargin" presStyleLbl="node1" presStyleIdx="0" presStyleCnt="2"/>
      <dgm:spPr/>
    </dgm:pt>
    <dgm:pt modelId="{C2088775-64AC-4B78-B01D-B461C3D12702}" type="pres">
      <dgm:prSet presAssocID="{D8227E48-8968-4773-982F-A2C20494E3D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066152A-BCCF-4FC3-B00E-5CE20AAB7559}" type="pres">
      <dgm:prSet presAssocID="{D8227E48-8968-4773-982F-A2C20494E3D3}" presName="negativeSpace" presStyleCnt="0"/>
      <dgm:spPr/>
    </dgm:pt>
    <dgm:pt modelId="{341829BF-118D-4770-AF80-DDB7C2EFC79A}" type="pres">
      <dgm:prSet presAssocID="{D8227E48-8968-4773-982F-A2C20494E3D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5CFE405-E62F-43A3-A7DB-89774CEEEFDE}" type="presOf" srcId="{8F0A3101-22DD-48EF-8C1B-0655EFA2D4E6}" destId="{341829BF-118D-4770-AF80-DDB7C2EFC79A}" srcOrd="0" destOrd="1" presId="urn:microsoft.com/office/officeart/2005/8/layout/list1"/>
    <dgm:cxn modelId="{62163309-0522-4627-97FB-EBD1E5E8EE96}" type="presOf" srcId="{8F363BCF-036A-45AF-83D3-F731481D4B0A}" destId="{341829BF-118D-4770-AF80-DDB7C2EFC79A}" srcOrd="0" destOrd="2" presId="urn:microsoft.com/office/officeart/2005/8/layout/list1"/>
    <dgm:cxn modelId="{14B5FF0F-1E80-476C-8117-B3F240A10DD8}" srcId="{D8227E48-8968-4773-982F-A2C20494E3D3}" destId="{B14F1AAC-8333-4E05-BF66-3B3014305EB7}" srcOrd="0" destOrd="0" parTransId="{892498A9-44D3-4550-BA7D-5BC96C8D2AA1}" sibTransId="{2C1086CE-1FAC-48FD-9C3E-8418439D04E3}"/>
    <dgm:cxn modelId="{4174D011-4AE1-4686-9961-795F40CEA330}" srcId="{FBAC8D66-A513-48C8-9393-D0694A866203}" destId="{36311726-85DE-47E0-A55A-51069A002902}" srcOrd="0" destOrd="0" parTransId="{0240C9BD-C345-4601-BA31-E76E82812F1B}" sibTransId="{AF40A065-94C6-4B4B-9078-22258FAA0857}"/>
    <dgm:cxn modelId="{29D0C512-BE02-41A0-818E-37C2D503B407}" type="presOf" srcId="{73A3321A-E9F5-41BD-B250-9EFB06AA3F44}" destId="{341829BF-118D-4770-AF80-DDB7C2EFC79A}" srcOrd="0" destOrd="3" presId="urn:microsoft.com/office/officeart/2005/8/layout/list1"/>
    <dgm:cxn modelId="{25312714-88E1-4F3E-96E4-97677194D4FB}" type="presOf" srcId="{36311726-85DE-47E0-A55A-51069A002902}" destId="{E3A191D2-1BC1-4C05-8345-C104AC09C74D}" srcOrd="0" destOrd="0" presId="urn:microsoft.com/office/officeart/2005/8/layout/list1"/>
    <dgm:cxn modelId="{46E1D230-0F71-492C-9CC9-628467F33C6E}" srcId="{D8227E48-8968-4773-982F-A2C20494E3D3}" destId="{8F0A3101-22DD-48EF-8C1B-0655EFA2D4E6}" srcOrd="1" destOrd="0" parTransId="{71BC77B8-7590-444D-8DCE-E315C7A7BF20}" sibTransId="{243A7989-F171-4413-AC63-BB4A99B3408D}"/>
    <dgm:cxn modelId="{3932B546-8287-4FF9-9331-8A11CCA656E8}" type="presOf" srcId="{D8227E48-8968-4773-982F-A2C20494E3D3}" destId="{C2088775-64AC-4B78-B01D-B461C3D12702}" srcOrd="1" destOrd="0" presId="urn:microsoft.com/office/officeart/2005/8/layout/list1"/>
    <dgm:cxn modelId="{1CAD627D-031C-47F4-8CEC-2FD8B3DACAAC}" srcId="{FD2066E8-DA45-4BE3-89FE-F4BC3EAC5A2B}" destId="{FBAC8D66-A513-48C8-9393-D0694A866203}" srcOrd="0" destOrd="0" parTransId="{EEA73244-324F-43C4-BD77-CE1B36F59392}" sibTransId="{7109BA56-1E2B-47DF-BDDD-7DCD2E6F658F}"/>
    <dgm:cxn modelId="{64B8F891-B9CA-4E9E-B876-7824B6ABC5C1}" srcId="{FD2066E8-DA45-4BE3-89FE-F4BC3EAC5A2B}" destId="{D8227E48-8968-4773-982F-A2C20494E3D3}" srcOrd="1" destOrd="0" parTransId="{693B23F0-47DD-4C54-B132-D1CB364F63BC}" sibTransId="{52E3882E-B53F-40B5-9F6F-017D7FA6A454}"/>
    <dgm:cxn modelId="{A80031A6-B75F-4EE1-AB8E-8DE6DBA997E0}" type="presOf" srcId="{FD2066E8-DA45-4BE3-89FE-F4BC3EAC5A2B}" destId="{75FA254A-7F15-4207-8B23-A455EC03458D}" srcOrd="0" destOrd="0" presId="urn:microsoft.com/office/officeart/2005/8/layout/list1"/>
    <dgm:cxn modelId="{587B54B0-F817-41BE-A2BB-07D1710F8B64}" type="presOf" srcId="{FBAC8D66-A513-48C8-9393-D0694A866203}" destId="{82B9AB4A-F89E-427B-9807-6A07C76BF64D}" srcOrd="0" destOrd="0" presId="urn:microsoft.com/office/officeart/2005/8/layout/list1"/>
    <dgm:cxn modelId="{EED924C2-327A-47AB-A057-0E52AF1C960C}" type="presOf" srcId="{D8227E48-8968-4773-982F-A2C20494E3D3}" destId="{9AB9DAFB-1DAF-4043-8F2F-F03CD326681C}" srcOrd="0" destOrd="0" presId="urn:microsoft.com/office/officeart/2005/8/layout/list1"/>
    <dgm:cxn modelId="{EB3BCFC7-DA83-4F69-A525-4A3107F9A409}" type="presOf" srcId="{FBAC8D66-A513-48C8-9393-D0694A866203}" destId="{D89B3026-4D2F-47B8-80BB-7657BD803313}" srcOrd="1" destOrd="0" presId="urn:microsoft.com/office/officeart/2005/8/layout/list1"/>
    <dgm:cxn modelId="{1651F3D5-1546-457E-A7D0-A6900E3CD7BD}" srcId="{D8227E48-8968-4773-982F-A2C20494E3D3}" destId="{73A3321A-E9F5-41BD-B250-9EFB06AA3F44}" srcOrd="3" destOrd="0" parTransId="{764DCE1B-C44C-453E-BAF1-6E7D258041DC}" sibTransId="{CE65DC9D-CF5C-4A55-AAE0-E3F5E4A6D90F}"/>
    <dgm:cxn modelId="{846C65F3-F928-4103-8310-00AC71A571B9}" srcId="{D8227E48-8968-4773-982F-A2C20494E3D3}" destId="{8F363BCF-036A-45AF-83D3-F731481D4B0A}" srcOrd="2" destOrd="0" parTransId="{A06C8567-C8C8-4D31-90E5-BA045219DFEF}" sibTransId="{74618BD3-C14D-4254-9876-E150B737B776}"/>
    <dgm:cxn modelId="{A2B846F6-3DF7-4007-A55C-2FB87D22EDBC}" type="presOf" srcId="{B14F1AAC-8333-4E05-BF66-3B3014305EB7}" destId="{341829BF-118D-4770-AF80-DDB7C2EFC79A}" srcOrd="0" destOrd="0" presId="urn:microsoft.com/office/officeart/2005/8/layout/list1"/>
    <dgm:cxn modelId="{B857E24B-7150-4622-AE6C-EE55E2F1C4AE}" type="presParOf" srcId="{75FA254A-7F15-4207-8B23-A455EC03458D}" destId="{FE229DD0-92A9-4BF8-A1A5-0B4F2E348663}" srcOrd="0" destOrd="0" presId="urn:microsoft.com/office/officeart/2005/8/layout/list1"/>
    <dgm:cxn modelId="{49A34F67-9D2B-4703-9737-13A0EDD92DE6}" type="presParOf" srcId="{FE229DD0-92A9-4BF8-A1A5-0B4F2E348663}" destId="{82B9AB4A-F89E-427B-9807-6A07C76BF64D}" srcOrd="0" destOrd="0" presId="urn:microsoft.com/office/officeart/2005/8/layout/list1"/>
    <dgm:cxn modelId="{28C52851-968C-4C6E-9BC2-A8BC25F9B715}" type="presParOf" srcId="{FE229DD0-92A9-4BF8-A1A5-0B4F2E348663}" destId="{D89B3026-4D2F-47B8-80BB-7657BD803313}" srcOrd="1" destOrd="0" presId="urn:microsoft.com/office/officeart/2005/8/layout/list1"/>
    <dgm:cxn modelId="{B313C455-0C37-4C95-81E4-A63B4C431251}" type="presParOf" srcId="{75FA254A-7F15-4207-8B23-A455EC03458D}" destId="{67BEC935-C681-4D20-A060-72B9E80311C5}" srcOrd="1" destOrd="0" presId="urn:microsoft.com/office/officeart/2005/8/layout/list1"/>
    <dgm:cxn modelId="{FE502BD4-6F16-45D8-BB3F-EA2D895A5261}" type="presParOf" srcId="{75FA254A-7F15-4207-8B23-A455EC03458D}" destId="{E3A191D2-1BC1-4C05-8345-C104AC09C74D}" srcOrd="2" destOrd="0" presId="urn:microsoft.com/office/officeart/2005/8/layout/list1"/>
    <dgm:cxn modelId="{ED2D4B93-77D4-47FB-A868-CB3BFA59D516}" type="presParOf" srcId="{75FA254A-7F15-4207-8B23-A455EC03458D}" destId="{8E76E6ED-95C4-4B10-9CA5-4FB8BE08088D}" srcOrd="3" destOrd="0" presId="urn:microsoft.com/office/officeart/2005/8/layout/list1"/>
    <dgm:cxn modelId="{BAE1900B-E940-4A20-86BD-7910C041117D}" type="presParOf" srcId="{75FA254A-7F15-4207-8B23-A455EC03458D}" destId="{79C50954-9AEF-4941-9F39-0A4599361D89}" srcOrd="4" destOrd="0" presId="urn:microsoft.com/office/officeart/2005/8/layout/list1"/>
    <dgm:cxn modelId="{0CD09F72-79FD-4EC7-A60E-B8B0581D6D03}" type="presParOf" srcId="{79C50954-9AEF-4941-9F39-0A4599361D89}" destId="{9AB9DAFB-1DAF-4043-8F2F-F03CD326681C}" srcOrd="0" destOrd="0" presId="urn:microsoft.com/office/officeart/2005/8/layout/list1"/>
    <dgm:cxn modelId="{D6864B9F-C620-4D04-BC48-7F00F5AE9B53}" type="presParOf" srcId="{79C50954-9AEF-4941-9F39-0A4599361D89}" destId="{C2088775-64AC-4B78-B01D-B461C3D12702}" srcOrd="1" destOrd="0" presId="urn:microsoft.com/office/officeart/2005/8/layout/list1"/>
    <dgm:cxn modelId="{0A596E26-4695-4704-97CA-2A200D7395F9}" type="presParOf" srcId="{75FA254A-7F15-4207-8B23-A455EC03458D}" destId="{7066152A-BCCF-4FC3-B00E-5CE20AAB7559}" srcOrd="5" destOrd="0" presId="urn:microsoft.com/office/officeart/2005/8/layout/list1"/>
    <dgm:cxn modelId="{4C76D8D9-4CEB-47A5-B458-6BFF2172D278}" type="presParOf" srcId="{75FA254A-7F15-4207-8B23-A455EC03458D}" destId="{341829BF-118D-4770-AF80-DDB7C2EFC79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2843CB7-2D2D-47E7-BA67-003CCC324B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B9D6C0F6-76E1-4F5B-A6DF-4F5F4020CAE6}">
      <dgm:prSet/>
      <dgm:spPr/>
      <dgm:t>
        <a:bodyPr/>
        <a:lstStyle/>
        <a:p>
          <a:r>
            <a:rPr lang="en-GB"/>
            <a:t>Strategies for Sustaining IoT Initiatives Post Workshop</a:t>
          </a:r>
        </a:p>
      </dgm:t>
    </dgm:pt>
    <dgm:pt modelId="{4C78898C-EEE4-4E7C-ADC1-0FE6D2194E78}" type="parTrans" cxnId="{B23D4585-5034-43CC-8EE4-E4C6F94B30D7}">
      <dgm:prSet/>
      <dgm:spPr/>
      <dgm:t>
        <a:bodyPr/>
        <a:lstStyle/>
        <a:p>
          <a:endParaRPr lang="en-GB"/>
        </a:p>
      </dgm:t>
    </dgm:pt>
    <dgm:pt modelId="{D2089ADA-AD92-4FC1-B4AA-62E8500C6057}" type="sibTrans" cxnId="{B23D4585-5034-43CC-8EE4-E4C6F94B30D7}">
      <dgm:prSet/>
      <dgm:spPr/>
      <dgm:t>
        <a:bodyPr/>
        <a:lstStyle/>
        <a:p>
          <a:endParaRPr lang="en-GB"/>
        </a:p>
      </dgm:t>
    </dgm:pt>
    <dgm:pt modelId="{37DBCF58-E5CA-46B9-A0CF-1FBEB0A1591A}" type="pres">
      <dgm:prSet presAssocID="{C2843CB7-2D2D-47E7-BA67-003CCC324BFC}" presName="linear" presStyleCnt="0">
        <dgm:presLayoutVars>
          <dgm:animLvl val="lvl"/>
          <dgm:resizeHandles val="exact"/>
        </dgm:presLayoutVars>
      </dgm:prSet>
      <dgm:spPr/>
    </dgm:pt>
    <dgm:pt modelId="{0DB94640-6A4B-49E7-B97B-DECE184CC055}" type="pres">
      <dgm:prSet presAssocID="{B9D6C0F6-76E1-4F5B-A6DF-4F5F4020CAE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4752943-83C2-44FC-B981-690689E62183}" type="presOf" srcId="{C2843CB7-2D2D-47E7-BA67-003CCC324BFC}" destId="{37DBCF58-E5CA-46B9-A0CF-1FBEB0A1591A}" srcOrd="0" destOrd="0" presId="urn:microsoft.com/office/officeart/2005/8/layout/vList2"/>
    <dgm:cxn modelId="{B23D4585-5034-43CC-8EE4-E4C6F94B30D7}" srcId="{C2843CB7-2D2D-47E7-BA67-003CCC324BFC}" destId="{B9D6C0F6-76E1-4F5B-A6DF-4F5F4020CAE6}" srcOrd="0" destOrd="0" parTransId="{4C78898C-EEE4-4E7C-ADC1-0FE6D2194E78}" sibTransId="{D2089ADA-AD92-4FC1-B4AA-62E8500C6057}"/>
    <dgm:cxn modelId="{EAA0089C-5C2E-42A0-976B-3F1E15939D83}" type="presOf" srcId="{B9D6C0F6-76E1-4F5B-A6DF-4F5F4020CAE6}" destId="{0DB94640-6A4B-49E7-B97B-DECE184CC055}" srcOrd="0" destOrd="0" presId="urn:microsoft.com/office/officeart/2005/8/layout/vList2"/>
    <dgm:cxn modelId="{832483FB-BF5F-438D-8ECD-570E5DA62027}" type="presParOf" srcId="{37DBCF58-E5CA-46B9-A0CF-1FBEB0A1591A}" destId="{0DB94640-6A4B-49E7-B97B-DECE184CC05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6752542-930A-4848-902C-08EA85C5D3A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C19AF38-8466-4D5F-84F6-64C1955B7460}">
      <dgm:prSet/>
      <dgm:spPr/>
      <dgm:t>
        <a:bodyPr/>
        <a:lstStyle/>
        <a:p>
          <a:r>
            <a:rPr lang="en-GB" dirty="0"/>
            <a:t>Attend IoT workshops and conferences </a:t>
          </a:r>
        </a:p>
      </dgm:t>
    </dgm:pt>
    <dgm:pt modelId="{5508764E-1135-4E8B-878C-B022440C5670}" type="parTrans" cxnId="{A83E9EF0-774D-4E0C-B4F2-1CE60B8E9ECD}">
      <dgm:prSet/>
      <dgm:spPr/>
      <dgm:t>
        <a:bodyPr/>
        <a:lstStyle/>
        <a:p>
          <a:endParaRPr lang="en-GB"/>
        </a:p>
      </dgm:t>
    </dgm:pt>
    <dgm:pt modelId="{F4F139EF-98CD-493D-A8BE-591ED1A28970}" type="sibTrans" cxnId="{A83E9EF0-774D-4E0C-B4F2-1CE60B8E9ECD}">
      <dgm:prSet/>
      <dgm:spPr/>
      <dgm:t>
        <a:bodyPr/>
        <a:lstStyle/>
        <a:p>
          <a:endParaRPr lang="en-GB"/>
        </a:p>
      </dgm:t>
    </dgm:pt>
    <dgm:pt modelId="{42935587-ADD6-40DA-AAD8-B423638FCB88}">
      <dgm:prSet/>
      <dgm:spPr/>
      <dgm:t>
        <a:bodyPr/>
        <a:lstStyle/>
        <a:p>
          <a:r>
            <a:rPr lang="en-GB" dirty="0"/>
            <a:t>this will expose you to more </a:t>
          </a:r>
          <a:r>
            <a:rPr lang="en-GB" dirty="0">
              <a:solidFill>
                <a:schemeClr val="accent1"/>
              </a:solidFill>
            </a:rPr>
            <a:t>interesting ideas </a:t>
          </a:r>
          <a:r>
            <a:rPr lang="en-GB" dirty="0"/>
            <a:t>and </a:t>
          </a:r>
          <a:r>
            <a:rPr lang="en-GB" dirty="0">
              <a:solidFill>
                <a:schemeClr val="accent1"/>
              </a:solidFill>
            </a:rPr>
            <a:t>interest</a:t>
          </a:r>
          <a:r>
            <a:rPr lang="en-GB" dirty="0"/>
            <a:t>.</a:t>
          </a:r>
        </a:p>
      </dgm:t>
    </dgm:pt>
    <dgm:pt modelId="{39099ED4-69F2-4AF8-A802-470601BFF4E1}" type="parTrans" cxnId="{0BE49AAE-23DE-470E-B757-83B7F1E7D455}">
      <dgm:prSet/>
      <dgm:spPr/>
      <dgm:t>
        <a:bodyPr/>
        <a:lstStyle/>
        <a:p>
          <a:endParaRPr lang="en-GB"/>
        </a:p>
      </dgm:t>
    </dgm:pt>
    <dgm:pt modelId="{3E048BD0-9A07-45D8-9DB3-9685CEF2A4DB}" type="sibTrans" cxnId="{0BE49AAE-23DE-470E-B757-83B7F1E7D455}">
      <dgm:prSet/>
      <dgm:spPr/>
      <dgm:t>
        <a:bodyPr/>
        <a:lstStyle/>
        <a:p>
          <a:endParaRPr lang="en-GB"/>
        </a:p>
      </dgm:t>
    </dgm:pt>
    <dgm:pt modelId="{8EA38B0D-1858-43E4-9299-BAD18B99B6C6}">
      <dgm:prSet/>
      <dgm:spPr/>
      <dgm:t>
        <a:bodyPr/>
        <a:lstStyle/>
        <a:p>
          <a:r>
            <a:rPr lang="en-GB" dirty="0"/>
            <a:t>Attend and participate in competition related to IoT </a:t>
          </a:r>
        </a:p>
      </dgm:t>
    </dgm:pt>
    <dgm:pt modelId="{F777729E-45C3-40E1-9CEF-E67F659A39B0}" type="parTrans" cxnId="{899B6467-9436-41FD-8F92-3BFE80F5E306}">
      <dgm:prSet/>
      <dgm:spPr/>
      <dgm:t>
        <a:bodyPr/>
        <a:lstStyle/>
        <a:p>
          <a:endParaRPr lang="en-GB"/>
        </a:p>
      </dgm:t>
    </dgm:pt>
    <dgm:pt modelId="{38AB58A5-0F9A-442C-8A30-53EDC5E462CA}" type="sibTrans" cxnId="{899B6467-9436-41FD-8F92-3BFE80F5E306}">
      <dgm:prSet/>
      <dgm:spPr/>
      <dgm:t>
        <a:bodyPr/>
        <a:lstStyle/>
        <a:p>
          <a:endParaRPr lang="en-GB"/>
        </a:p>
      </dgm:t>
    </dgm:pt>
    <dgm:pt modelId="{E14F4304-0E41-4B35-A802-8DE8D518E5EC}">
      <dgm:prSet/>
      <dgm:spPr/>
      <dgm:t>
        <a:bodyPr/>
        <a:lstStyle/>
        <a:p>
          <a:r>
            <a:rPr lang="en-GB" dirty="0"/>
            <a:t>this will </a:t>
          </a:r>
          <a:r>
            <a:rPr lang="en-GB" dirty="0">
              <a:solidFill>
                <a:schemeClr val="accent1"/>
              </a:solidFill>
            </a:rPr>
            <a:t>aid</a:t>
          </a:r>
          <a:r>
            <a:rPr lang="en-GB" dirty="0"/>
            <a:t> you to develop your </a:t>
          </a:r>
          <a:r>
            <a:rPr lang="en-GB" dirty="0">
              <a:solidFill>
                <a:schemeClr val="accent1"/>
              </a:solidFill>
            </a:rPr>
            <a:t>problem</a:t>
          </a:r>
          <a:r>
            <a:rPr lang="en-GB" dirty="0"/>
            <a:t> </a:t>
          </a:r>
          <a:r>
            <a:rPr lang="en-GB" dirty="0">
              <a:solidFill>
                <a:schemeClr val="accent1"/>
              </a:solidFill>
            </a:rPr>
            <a:t>solving skills </a:t>
          </a:r>
          <a:r>
            <a:rPr lang="en-GB" dirty="0"/>
            <a:t>in specific field, </a:t>
          </a:r>
        </a:p>
      </dgm:t>
    </dgm:pt>
    <dgm:pt modelId="{0D9D6E80-04F7-409F-9A2C-9DFB7FD0C90F}" type="parTrans" cxnId="{47922993-3DC4-476C-9834-D51041C6548A}">
      <dgm:prSet/>
      <dgm:spPr/>
      <dgm:t>
        <a:bodyPr/>
        <a:lstStyle/>
        <a:p>
          <a:endParaRPr lang="en-GB"/>
        </a:p>
      </dgm:t>
    </dgm:pt>
    <dgm:pt modelId="{7BACD1CF-470A-4E3C-809E-F047887133A3}" type="sibTrans" cxnId="{47922993-3DC4-476C-9834-D51041C6548A}">
      <dgm:prSet/>
      <dgm:spPr/>
      <dgm:t>
        <a:bodyPr/>
        <a:lstStyle/>
        <a:p>
          <a:endParaRPr lang="en-GB"/>
        </a:p>
      </dgm:t>
    </dgm:pt>
    <dgm:pt modelId="{B7D60EA9-122D-44E5-8478-4648FD33BCC3}">
      <dgm:prSet/>
      <dgm:spPr/>
      <dgm:t>
        <a:bodyPr/>
        <a:lstStyle/>
        <a:p>
          <a:r>
            <a:rPr lang="en-GB" dirty="0"/>
            <a:t>build  your </a:t>
          </a:r>
          <a:r>
            <a:rPr lang="en-GB" dirty="0">
              <a:solidFill>
                <a:schemeClr val="accent1"/>
              </a:solidFill>
            </a:rPr>
            <a:t>confidence</a:t>
          </a:r>
          <a:r>
            <a:rPr lang="en-GB" dirty="0"/>
            <a:t> and </a:t>
          </a:r>
        </a:p>
      </dgm:t>
    </dgm:pt>
    <dgm:pt modelId="{45E95F20-0B6D-4DDE-8D50-89AC69BEB9DC}" type="parTrans" cxnId="{E62D7716-0A9C-4A4A-921A-4830EABC9B99}">
      <dgm:prSet/>
      <dgm:spPr/>
      <dgm:t>
        <a:bodyPr/>
        <a:lstStyle/>
        <a:p>
          <a:endParaRPr lang="en-GB"/>
        </a:p>
      </dgm:t>
    </dgm:pt>
    <dgm:pt modelId="{E56E8398-9282-47F0-84E0-D99C41CDBC94}" type="sibTrans" cxnId="{E62D7716-0A9C-4A4A-921A-4830EABC9B99}">
      <dgm:prSet/>
      <dgm:spPr/>
      <dgm:t>
        <a:bodyPr/>
        <a:lstStyle/>
        <a:p>
          <a:endParaRPr lang="en-GB"/>
        </a:p>
      </dgm:t>
    </dgm:pt>
    <dgm:pt modelId="{8A2E4891-2344-474E-AB0A-E2DF28D8B040}">
      <dgm:prSet/>
      <dgm:spPr/>
      <dgm:t>
        <a:bodyPr/>
        <a:lstStyle/>
        <a:p>
          <a:r>
            <a:rPr lang="en-GB" dirty="0"/>
            <a:t>also gives you an avenue to </a:t>
          </a:r>
          <a:r>
            <a:rPr lang="en-GB" dirty="0">
              <a:solidFill>
                <a:schemeClr val="accent1"/>
              </a:solidFill>
            </a:rPr>
            <a:t>earn some income</a:t>
          </a:r>
          <a:r>
            <a:rPr lang="en-GB" dirty="0"/>
            <a:t>.</a:t>
          </a:r>
        </a:p>
      </dgm:t>
    </dgm:pt>
    <dgm:pt modelId="{F71DD1D7-FB4A-48CD-BF85-E20EAB217D26}" type="parTrans" cxnId="{8CB25D6E-B497-4571-B71D-452DEEF7AEAA}">
      <dgm:prSet/>
      <dgm:spPr/>
      <dgm:t>
        <a:bodyPr/>
        <a:lstStyle/>
        <a:p>
          <a:endParaRPr lang="en-GB"/>
        </a:p>
      </dgm:t>
    </dgm:pt>
    <dgm:pt modelId="{DC602207-6639-46B9-B5A4-AEC26283AEA1}" type="sibTrans" cxnId="{8CB25D6E-B497-4571-B71D-452DEEF7AEAA}">
      <dgm:prSet/>
      <dgm:spPr/>
      <dgm:t>
        <a:bodyPr/>
        <a:lstStyle/>
        <a:p>
          <a:endParaRPr lang="en-GB"/>
        </a:p>
      </dgm:t>
    </dgm:pt>
    <dgm:pt modelId="{62120208-5E43-4FFB-895B-2146F9DABC21}" type="pres">
      <dgm:prSet presAssocID="{A6752542-930A-4848-902C-08EA85C5D3A7}" presName="linear" presStyleCnt="0">
        <dgm:presLayoutVars>
          <dgm:dir/>
          <dgm:animLvl val="lvl"/>
          <dgm:resizeHandles val="exact"/>
        </dgm:presLayoutVars>
      </dgm:prSet>
      <dgm:spPr/>
    </dgm:pt>
    <dgm:pt modelId="{B248BBD5-0471-4884-8EDB-0E7AA1B1B6C3}" type="pres">
      <dgm:prSet presAssocID="{4C19AF38-8466-4D5F-84F6-64C1955B7460}" presName="parentLin" presStyleCnt="0"/>
      <dgm:spPr/>
    </dgm:pt>
    <dgm:pt modelId="{E5430A30-7E22-4E3E-889A-DC2E8BAD07A9}" type="pres">
      <dgm:prSet presAssocID="{4C19AF38-8466-4D5F-84F6-64C1955B7460}" presName="parentLeftMargin" presStyleLbl="node1" presStyleIdx="0" presStyleCnt="2"/>
      <dgm:spPr/>
    </dgm:pt>
    <dgm:pt modelId="{F664E9DD-1288-4FEE-97A7-29640ED4C7A7}" type="pres">
      <dgm:prSet presAssocID="{4C19AF38-8466-4D5F-84F6-64C1955B746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8DD8C54-9CA9-46E2-A836-E27555FA1A30}" type="pres">
      <dgm:prSet presAssocID="{4C19AF38-8466-4D5F-84F6-64C1955B7460}" presName="negativeSpace" presStyleCnt="0"/>
      <dgm:spPr/>
    </dgm:pt>
    <dgm:pt modelId="{959E1036-64FF-4110-8059-A1B4092E90C4}" type="pres">
      <dgm:prSet presAssocID="{4C19AF38-8466-4D5F-84F6-64C1955B7460}" presName="childText" presStyleLbl="conFgAcc1" presStyleIdx="0" presStyleCnt="2">
        <dgm:presLayoutVars>
          <dgm:bulletEnabled val="1"/>
        </dgm:presLayoutVars>
      </dgm:prSet>
      <dgm:spPr/>
    </dgm:pt>
    <dgm:pt modelId="{1D523542-AACD-4C82-86C1-E338B7348999}" type="pres">
      <dgm:prSet presAssocID="{F4F139EF-98CD-493D-A8BE-591ED1A28970}" presName="spaceBetweenRectangles" presStyleCnt="0"/>
      <dgm:spPr/>
    </dgm:pt>
    <dgm:pt modelId="{C3247336-25BD-40FE-9414-F10B099F075D}" type="pres">
      <dgm:prSet presAssocID="{8EA38B0D-1858-43E4-9299-BAD18B99B6C6}" presName="parentLin" presStyleCnt="0"/>
      <dgm:spPr/>
    </dgm:pt>
    <dgm:pt modelId="{BB4E7BEA-D486-4102-98BE-39C69C72E6E4}" type="pres">
      <dgm:prSet presAssocID="{8EA38B0D-1858-43E4-9299-BAD18B99B6C6}" presName="parentLeftMargin" presStyleLbl="node1" presStyleIdx="0" presStyleCnt="2"/>
      <dgm:spPr/>
    </dgm:pt>
    <dgm:pt modelId="{B842064F-6811-454E-9E79-B20B6DA9B09D}" type="pres">
      <dgm:prSet presAssocID="{8EA38B0D-1858-43E4-9299-BAD18B99B6C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F8D1F93-4B31-4B41-BE71-FAAB95DC7E95}" type="pres">
      <dgm:prSet presAssocID="{8EA38B0D-1858-43E4-9299-BAD18B99B6C6}" presName="negativeSpace" presStyleCnt="0"/>
      <dgm:spPr/>
    </dgm:pt>
    <dgm:pt modelId="{AA1B2341-9A11-428B-99FD-E648101386BD}" type="pres">
      <dgm:prSet presAssocID="{8EA38B0D-1858-43E4-9299-BAD18B99B6C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62D7716-0A9C-4A4A-921A-4830EABC9B99}" srcId="{8EA38B0D-1858-43E4-9299-BAD18B99B6C6}" destId="{B7D60EA9-122D-44E5-8478-4648FD33BCC3}" srcOrd="1" destOrd="0" parTransId="{45E95F20-0B6D-4DDE-8D50-89AC69BEB9DC}" sibTransId="{E56E8398-9282-47F0-84E0-D99C41CDBC94}"/>
    <dgm:cxn modelId="{E2C9A150-59E0-4B33-915A-1CA3A40864F2}" type="presOf" srcId="{8EA38B0D-1858-43E4-9299-BAD18B99B6C6}" destId="{BB4E7BEA-D486-4102-98BE-39C69C72E6E4}" srcOrd="0" destOrd="0" presId="urn:microsoft.com/office/officeart/2005/8/layout/list1"/>
    <dgm:cxn modelId="{D488EC58-0ACD-4F7D-A4CE-C25273969926}" type="presOf" srcId="{8A2E4891-2344-474E-AB0A-E2DF28D8B040}" destId="{AA1B2341-9A11-428B-99FD-E648101386BD}" srcOrd="0" destOrd="2" presId="urn:microsoft.com/office/officeart/2005/8/layout/list1"/>
    <dgm:cxn modelId="{C8269959-7918-4531-8E35-323B35CA9D74}" type="presOf" srcId="{8EA38B0D-1858-43E4-9299-BAD18B99B6C6}" destId="{B842064F-6811-454E-9E79-B20B6DA9B09D}" srcOrd="1" destOrd="0" presId="urn:microsoft.com/office/officeart/2005/8/layout/list1"/>
    <dgm:cxn modelId="{899B6467-9436-41FD-8F92-3BFE80F5E306}" srcId="{A6752542-930A-4848-902C-08EA85C5D3A7}" destId="{8EA38B0D-1858-43E4-9299-BAD18B99B6C6}" srcOrd="1" destOrd="0" parTransId="{F777729E-45C3-40E1-9CEF-E67F659A39B0}" sibTransId="{38AB58A5-0F9A-442C-8A30-53EDC5E462CA}"/>
    <dgm:cxn modelId="{8CB25D6E-B497-4571-B71D-452DEEF7AEAA}" srcId="{8EA38B0D-1858-43E4-9299-BAD18B99B6C6}" destId="{8A2E4891-2344-474E-AB0A-E2DF28D8B040}" srcOrd="2" destOrd="0" parTransId="{F71DD1D7-FB4A-48CD-BF85-E20EAB217D26}" sibTransId="{DC602207-6639-46B9-B5A4-AEC26283AEA1}"/>
    <dgm:cxn modelId="{302C0271-6F75-4222-BDD4-798C16833C85}" type="presOf" srcId="{A6752542-930A-4848-902C-08EA85C5D3A7}" destId="{62120208-5E43-4FFB-895B-2146F9DABC21}" srcOrd="0" destOrd="0" presId="urn:microsoft.com/office/officeart/2005/8/layout/list1"/>
    <dgm:cxn modelId="{E3E2BE90-0BFC-40A8-B78D-EEF24DF04E37}" type="presOf" srcId="{4C19AF38-8466-4D5F-84F6-64C1955B7460}" destId="{E5430A30-7E22-4E3E-889A-DC2E8BAD07A9}" srcOrd="0" destOrd="0" presId="urn:microsoft.com/office/officeart/2005/8/layout/list1"/>
    <dgm:cxn modelId="{47922993-3DC4-476C-9834-D51041C6548A}" srcId="{8EA38B0D-1858-43E4-9299-BAD18B99B6C6}" destId="{E14F4304-0E41-4B35-A802-8DE8D518E5EC}" srcOrd="0" destOrd="0" parTransId="{0D9D6E80-04F7-409F-9A2C-9DFB7FD0C90F}" sibTransId="{7BACD1CF-470A-4E3C-809E-F047887133A3}"/>
    <dgm:cxn modelId="{F2666CAA-80E4-4426-93F5-A0B317B5ABA8}" type="presOf" srcId="{4C19AF38-8466-4D5F-84F6-64C1955B7460}" destId="{F664E9DD-1288-4FEE-97A7-29640ED4C7A7}" srcOrd="1" destOrd="0" presId="urn:microsoft.com/office/officeart/2005/8/layout/list1"/>
    <dgm:cxn modelId="{0BE49AAE-23DE-470E-B757-83B7F1E7D455}" srcId="{4C19AF38-8466-4D5F-84F6-64C1955B7460}" destId="{42935587-ADD6-40DA-AAD8-B423638FCB88}" srcOrd="0" destOrd="0" parTransId="{39099ED4-69F2-4AF8-A802-470601BFF4E1}" sibTransId="{3E048BD0-9A07-45D8-9DB3-9685CEF2A4DB}"/>
    <dgm:cxn modelId="{2369B5B4-E0C8-4B72-B223-EE3A4580987C}" type="presOf" srcId="{B7D60EA9-122D-44E5-8478-4648FD33BCC3}" destId="{AA1B2341-9A11-428B-99FD-E648101386BD}" srcOrd="0" destOrd="1" presId="urn:microsoft.com/office/officeart/2005/8/layout/list1"/>
    <dgm:cxn modelId="{82A6A9D2-4DBE-447B-8057-04534C8D2362}" type="presOf" srcId="{E14F4304-0E41-4B35-A802-8DE8D518E5EC}" destId="{AA1B2341-9A11-428B-99FD-E648101386BD}" srcOrd="0" destOrd="0" presId="urn:microsoft.com/office/officeart/2005/8/layout/list1"/>
    <dgm:cxn modelId="{E1D10BD6-7CF8-4879-977F-9297BAE52A75}" type="presOf" srcId="{42935587-ADD6-40DA-AAD8-B423638FCB88}" destId="{959E1036-64FF-4110-8059-A1B4092E90C4}" srcOrd="0" destOrd="0" presId="urn:microsoft.com/office/officeart/2005/8/layout/list1"/>
    <dgm:cxn modelId="{A83E9EF0-774D-4E0C-B4F2-1CE60B8E9ECD}" srcId="{A6752542-930A-4848-902C-08EA85C5D3A7}" destId="{4C19AF38-8466-4D5F-84F6-64C1955B7460}" srcOrd="0" destOrd="0" parTransId="{5508764E-1135-4E8B-878C-B022440C5670}" sibTransId="{F4F139EF-98CD-493D-A8BE-591ED1A28970}"/>
    <dgm:cxn modelId="{FA850E58-3FA6-4B92-8D46-F33B23F37943}" type="presParOf" srcId="{62120208-5E43-4FFB-895B-2146F9DABC21}" destId="{B248BBD5-0471-4884-8EDB-0E7AA1B1B6C3}" srcOrd="0" destOrd="0" presId="urn:microsoft.com/office/officeart/2005/8/layout/list1"/>
    <dgm:cxn modelId="{A9E63ACA-B26F-4CD5-90E7-B7D40DE58012}" type="presParOf" srcId="{B248BBD5-0471-4884-8EDB-0E7AA1B1B6C3}" destId="{E5430A30-7E22-4E3E-889A-DC2E8BAD07A9}" srcOrd="0" destOrd="0" presId="urn:microsoft.com/office/officeart/2005/8/layout/list1"/>
    <dgm:cxn modelId="{7E6A1436-4595-49C8-A1E6-ECEFCD44B472}" type="presParOf" srcId="{B248BBD5-0471-4884-8EDB-0E7AA1B1B6C3}" destId="{F664E9DD-1288-4FEE-97A7-29640ED4C7A7}" srcOrd="1" destOrd="0" presId="urn:microsoft.com/office/officeart/2005/8/layout/list1"/>
    <dgm:cxn modelId="{4477D106-BAE2-495A-B1A1-53C8060BE19C}" type="presParOf" srcId="{62120208-5E43-4FFB-895B-2146F9DABC21}" destId="{38DD8C54-9CA9-46E2-A836-E27555FA1A30}" srcOrd="1" destOrd="0" presId="urn:microsoft.com/office/officeart/2005/8/layout/list1"/>
    <dgm:cxn modelId="{82409823-AA9F-4106-83D6-0BC44761763D}" type="presParOf" srcId="{62120208-5E43-4FFB-895B-2146F9DABC21}" destId="{959E1036-64FF-4110-8059-A1B4092E90C4}" srcOrd="2" destOrd="0" presId="urn:microsoft.com/office/officeart/2005/8/layout/list1"/>
    <dgm:cxn modelId="{E6BEAB23-2BA5-4BB3-9A19-A8050CCD2280}" type="presParOf" srcId="{62120208-5E43-4FFB-895B-2146F9DABC21}" destId="{1D523542-AACD-4C82-86C1-E338B7348999}" srcOrd="3" destOrd="0" presId="urn:microsoft.com/office/officeart/2005/8/layout/list1"/>
    <dgm:cxn modelId="{0D2484A1-AE47-4046-A44D-7C677AE54628}" type="presParOf" srcId="{62120208-5E43-4FFB-895B-2146F9DABC21}" destId="{C3247336-25BD-40FE-9414-F10B099F075D}" srcOrd="4" destOrd="0" presId="urn:microsoft.com/office/officeart/2005/8/layout/list1"/>
    <dgm:cxn modelId="{E544D5B3-F06B-42B2-848B-269D313C4751}" type="presParOf" srcId="{C3247336-25BD-40FE-9414-F10B099F075D}" destId="{BB4E7BEA-D486-4102-98BE-39C69C72E6E4}" srcOrd="0" destOrd="0" presId="urn:microsoft.com/office/officeart/2005/8/layout/list1"/>
    <dgm:cxn modelId="{D8B0830B-3E50-42B7-96EC-712700603020}" type="presParOf" srcId="{C3247336-25BD-40FE-9414-F10B099F075D}" destId="{B842064F-6811-454E-9E79-B20B6DA9B09D}" srcOrd="1" destOrd="0" presId="urn:microsoft.com/office/officeart/2005/8/layout/list1"/>
    <dgm:cxn modelId="{94C02D9C-5298-4DFD-9B4F-93F19F1D76A5}" type="presParOf" srcId="{62120208-5E43-4FFB-895B-2146F9DABC21}" destId="{1F8D1F93-4B31-4B41-BE71-FAAB95DC7E95}" srcOrd="5" destOrd="0" presId="urn:microsoft.com/office/officeart/2005/8/layout/list1"/>
    <dgm:cxn modelId="{2A22E87F-AD35-4D15-BAEA-F7CF6A42AA67}" type="presParOf" srcId="{62120208-5E43-4FFB-895B-2146F9DABC21}" destId="{AA1B2341-9A11-428B-99FD-E648101386B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E1889C-593E-4378-A9AD-5AE9F870D52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2396B2F-1FFF-4FFE-BDC2-A4A10797F14D}">
      <dgm:prSet/>
      <dgm:spPr/>
      <dgm:t>
        <a:bodyPr/>
        <a:lstStyle/>
        <a:p>
          <a:r>
            <a:rPr lang="en-GB" dirty="0"/>
            <a:t>Speedometer                                </a:t>
          </a:r>
        </a:p>
      </dgm:t>
    </dgm:pt>
    <dgm:pt modelId="{D629FA4A-AD3E-49AF-8023-4D9BE8D8A0A2}" type="parTrans" cxnId="{810BD18C-4366-4E46-BACF-2B824E143BB8}">
      <dgm:prSet/>
      <dgm:spPr/>
      <dgm:t>
        <a:bodyPr/>
        <a:lstStyle/>
        <a:p>
          <a:endParaRPr lang="en-GB"/>
        </a:p>
      </dgm:t>
    </dgm:pt>
    <dgm:pt modelId="{615DF29B-C935-40FF-B939-82A9B199C3D1}" type="sibTrans" cxnId="{810BD18C-4366-4E46-BACF-2B824E143BB8}">
      <dgm:prSet/>
      <dgm:spPr/>
      <dgm:t>
        <a:bodyPr/>
        <a:lstStyle/>
        <a:p>
          <a:endParaRPr lang="en-GB"/>
        </a:p>
      </dgm:t>
    </dgm:pt>
    <dgm:pt modelId="{4ACAECC6-E295-4645-8FBF-B47FAA0C7CC4}">
      <dgm:prSet/>
      <dgm:spPr/>
      <dgm:t>
        <a:bodyPr/>
        <a:lstStyle/>
        <a:p>
          <a:r>
            <a:rPr lang="en-GB" dirty="0"/>
            <a:t>Traffic light</a:t>
          </a:r>
        </a:p>
      </dgm:t>
    </dgm:pt>
    <dgm:pt modelId="{75090E80-B269-421C-87DF-E9A5AFCE683C}" type="parTrans" cxnId="{39A9F9AA-C61F-47B4-B7D4-9FF8B6E525B8}">
      <dgm:prSet/>
      <dgm:spPr/>
      <dgm:t>
        <a:bodyPr/>
        <a:lstStyle/>
        <a:p>
          <a:endParaRPr lang="en-GB"/>
        </a:p>
      </dgm:t>
    </dgm:pt>
    <dgm:pt modelId="{0877C6CF-B022-476B-8A86-8588C4731E96}" type="sibTrans" cxnId="{39A9F9AA-C61F-47B4-B7D4-9FF8B6E525B8}">
      <dgm:prSet/>
      <dgm:spPr/>
      <dgm:t>
        <a:bodyPr/>
        <a:lstStyle/>
        <a:p>
          <a:endParaRPr lang="en-GB"/>
        </a:p>
      </dgm:t>
    </dgm:pt>
    <dgm:pt modelId="{B6751233-B030-48F7-9467-717D904D9471}">
      <dgm:prSet/>
      <dgm:spPr/>
      <dgm:t>
        <a:bodyPr/>
        <a:lstStyle/>
        <a:p>
          <a:r>
            <a:rPr lang="en-GB"/>
            <a:t>Motion detection</a:t>
          </a:r>
        </a:p>
      </dgm:t>
    </dgm:pt>
    <dgm:pt modelId="{531DE390-D7DA-447F-BC9F-CBD850D1DBA9}" type="parTrans" cxnId="{696F0977-0FED-4FD5-BEF1-0123EACBC894}">
      <dgm:prSet/>
      <dgm:spPr/>
      <dgm:t>
        <a:bodyPr/>
        <a:lstStyle/>
        <a:p>
          <a:endParaRPr lang="en-GB"/>
        </a:p>
      </dgm:t>
    </dgm:pt>
    <dgm:pt modelId="{3BF1BA00-FB9D-4A6C-8FA7-4A9466DD0EA9}" type="sibTrans" cxnId="{696F0977-0FED-4FD5-BEF1-0123EACBC894}">
      <dgm:prSet/>
      <dgm:spPr/>
      <dgm:t>
        <a:bodyPr/>
        <a:lstStyle/>
        <a:p>
          <a:endParaRPr lang="en-GB"/>
        </a:p>
      </dgm:t>
    </dgm:pt>
    <dgm:pt modelId="{9E7C45AE-CF6E-4ED6-B1B2-597992F0983A}">
      <dgm:prSet/>
      <dgm:spPr/>
      <dgm:t>
        <a:bodyPr/>
        <a:lstStyle/>
        <a:p>
          <a:r>
            <a:rPr lang="en-GB"/>
            <a:t>Elevator </a:t>
          </a:r>
        </a:p>
      </dgm:t>
    </dgm:pt>
    <dgm:pt modelId="{CD20C5BA-ADF7-4AAF-8E62-B8DF34C05790}" type="parTrans" cxnId="{4173ACB8-8977-4384-BE72-A25DC54917F9}">
      <dgm:prSet/>
      <dgm:spPr/>
      <dgm:t>
        <a:bodyPr/>
        <a:lstStyle/>
        <a:p>
          <a:endParaRPr lang="en-GB"/>
        </a:p>
      </dgm:t>
    </dgm:pt>
    <dgm:pt modelId="{DB746E51-FDD2-4F5F-B2C3-6D94805A841F}" type="sibTrans" cxnId="{4173ACB8-8977-4384-BE72-A25DC54917F9}">
      <dgm:prSet/>
      <dgm:spPr/>
      <dgm:t>
        <a:bodyPr/>
        <a:lstStyle/>
        <a:p>
          <a:endParaRPr lang="en-GB"/>
        </a:p>
      </dgm:t>
    </dgm:pt>
    <dgm:pt modelId="{6BC25B53-695E-4611-9BBA-6E565E81FC1C}">
      <dgm:prSet/>
      <dgm:spPr/>
      <dgm:t>
        <a:bodyPr/>
        <a:lstStyle/>
        <a:p>
          <a:r>
            <a:rPr lang="en-GB"/>
            <a:t>Timers </a:t>
          </a:r>
        </a:p>
      </dgm:t>
    </dgm:pt>
    <dgm:pt modelId="{3140804E-A27E-4196-AC22-2785D2922F0F}" type="parTrans" cxnId="{99F62BA5-A239-4CAA-9B68-2E0CE839F78A}">
      <dgm:prSet/>
      <dgm:spPr/>
      <dgm:t>
        <a:bodyPr/>
        <a:lstStyle/>
        <a:p>
          <a:endParaRPr lang="en-GB"/>
        </a:p>
      </dgm:t>
    </dgm:pt>
    <dgm:pt modelId="{EA58E260-881E-4E3E-8601-4F4739C9DDE6}" type="sibTrans" cxnId="{99F62BA5-A239-4CAA-9B68-2E0CE839F78A}">
      <dgm:prSet/>
      <dgm:spPr/>
      <dgm:t>
        <a:bodyPr/>
        <a:lstStyle/>
        <a:p>
          <a:endParaRPr lang="en-GB"/>
        </a:p>
      </dgm:t>
    </dgm:pt>
    <dgm:pt modelId="{D092D73C-B934-4FA4-8619-EDCB03EDD72E}">
      <dgm:prSet/>
      <dgm:spPr/>
      <dgm:t>
        <a:bodyPr/>
        <a:lstStyle/>
        <a:p>
          <a:r>
            <a:rPr lang="en-GB"/>
            <a:t>Buzzer </a:t>
          </a:r>
        </a:p>
      </dgm:t>
    </dgm:pt>
    <dgm:pt modelId="{DC649532-E71F-44EE-A65E-468A864852B7}" type="parTrans" cxnId="{EBD8DB01-6258-4B8F-95CD-59E364EC536D}">
      <dgm:prSet/>
      <dgm:spPr/>
      <dgm:t>
        <a:bodyPr/>
        <a:lstStyle/>
        <a:p>
          <a:endParaRPr lang="en-GB"/>
        </a:p>
      </dgm:t>
    </dgm:pt>
    <dgm:pt modelId="{238CB777-FB9B-4E5B-8024-CCF581CABE11}" type="sibTrans" cxnId="{EBD8DB01-6258-4B8F-95CD-59E364EC536D}">
      <dgm:prSet/>
      <dgm:spPr/>
      <dgm:t>
        <a:bodyPr/>
        <a:lstStyle/>
        <a:p>
          <a:endParaRPr lang="en-GB"/>
        </a:p>
      </dgm:t>
    </dgm:pt>
    <dgm:pt modelId="{545D89DC-A77E-4ECC-B194-FFB24BF63C29}">
      <dgm:prSet/>
      <dgm:spPr/>
      <dgm:t>
        <a:bodyPr/>
        <a:lstStyle/>
        <a:p>
          <a:r>
            <a:rPr lang="en-GB" dirty="0"/>
            <a:t>Home/Office Automation </a:t>
          </a:r>
        </a:p>
      </dgm:t>
    </dgm:pt>
    <dgm:pt modelId="{BAFF6E5F-9F0F-4B49-AA3A-C64064A5D299}" type="parTrans" cxnId="{FAFC6BDC-45CF-4A2E-ACF2-A68B6AB2B2B7}">
      <dgm:prSet/>
      <dgm:spPr/>
      <dgm:t>
        <a:bodyPr/>
        <a:lstStyle/>
        <a:p>
          <a:endParaRPr lang="en-GB"/>
        </a:p>
      </dgm:t>
    </dgm:pt>
    <dgm:pt modelId="{3CAC134E-2DBD-428E-8D00-D7D92952713E}" type="sibTrans" cxnId="{FAFC6BDC-45CF-4A2E-ACF2-A68B6AB2B2B7}">
      <dgm:prSet/>
      <dgm:spPr/>
      <dgm:t>
        <a:bodyPr/>
        <a:lstStyle/>
        <a:p>
          <a:endParaRPr lang="en-GB"/>
        </a:p>
      </dgm:t>
    </dgm:pt>
    <dgm:pt modelId="{0FA4FACC-834C-439C-B379-F1D9733ADEB7}">
      <dgm:prSet/>
      <dgm:spPr/>
      <dgm:t>
        <a:bodyPr/>
        <a:lstStyle/>
        <a:p>
          <a:r>
            <a:rPr lang="en-GB" dirty="0"/>
            <a:t>Data loggers</a:t>
          </a:r>
        </a:p>
      </dgm:t>
    </dgm:pt>
    <dgm:pt modelId="{73D17F18-6EB5-4D14-BB40-0B2235C6276D}" type="parTrans" cxnId="{D5AA8BCB-8A86-4D50-BC06-9F86587C9C40}">
      <dgm:prSet/>
      <dgm:spPr/>
      <dgm:t>
        <a:bodyPr/>
        <a:lstStyle/>
        <a:p>
          <a:endParaRPr lang="en-GB"/>
        </a:p>
      </dgm:t>
    </dgm:pt>
    <dgm:pt modelId="{034FBE1A-69FD-4F23-8D60-11A75040EF73}" type="sibTrans" cxnId="{D5AA8BCB-8A86-4D50-BC06-9F86587C9C40}">
      <dgm:prSet/>
      <dgm:spPr/>
      <dgm:t>
        <a:bodyPr/>
        <a:lstStyle/>
        <a:p>
          <a:endParaRPr lang="en-GB"/>
        </a:p>
      </dgm:t>
    </dgm:pt>
    <dgm:pt modelId="{7B98E39C-A088-4098-98B8-7338BE42357F}" type="pres">
      <dgm:prSet presAssocID="{4DE1889C-593E-4378-A9AD-5AE9F870D52E}" presName="diagram" presStyleCnt="0">
        <dgm:presLayoutVars>
          <dgm:dir/>
          <dgm:resizeHandles val="exact"/>
        </dgm:presLayoutVars>
      </dgm:prSet>
      <dgm:spPr/>
    </dgm:pt>
    <dgm:pt modelId="{2BA89EDE-EDA6-4DCC-8DD3-2F509EBAA5CB}" type="pres">
      <dgm:prSet presAssocID="{22396B2F-1FFF-4FFE-BDC2-A4A10797F14D}" presName="node" presStyleLbl="node1" presStyleIdx="0" presStyleCnt="8">
        <dgm:presLayoutVars>
          <dgm:bulletEnabled val="1"/>
        </dgm:presLayoutVars>
      </dgm:prSet>
      <dgm:spPr/>
    </dgm:pt>
    <dgm:pt modelId="{084EA697-98D8-4068-8002-D029883CD4DA}" type="pres">
      <dgm:prSet presAssocID="{615DF29B-C935-40FF-B939-82A9B199C3D1}" presName="sibTrans" presStyleCnt="0"/>
      <dgm:spPr/>
    </dgm:pt>
    <dgm:pt modelId="{10581BE1-C091-4524-8663-235B904015AB}" type="pres">
      <dgm:prSet presAssocID="{4ACAECC6-E295-4645-8FBF-B47FAA0C7CC4}" presName="node" presStyleLbl="node1" presStyleIdx="1" presStyleCnt="8">
        <dgm:presLayoutVars>
          <dgm:bulletEnabled val="1"/>
        </dgm:presLayoutVars>
      </dgm:prSet>
      <dgm:spPr/>
    </dgm:pt>
    <dgm:pt modelId="{094BF0E6-72FE-47F2-988E-93EC28A14590}" type="pres">
      <dgm:prSet presAssocID="{0877C6CF-B022-476B-8A86-8588C4731E96}" presName="sibTrans" presStyleCnt="0"/>
      <dgm:spPr/>
    </dgm:pt>
    <dgm:pt modelId="{886B8BCB-372B-4844-9025-2FC4A74A95D1}" type="pres">
      <dgm:prSet presAssocID="{B6751233-B030-48F7-9467-717D904D9471}" presName="node" presStyleLbl="node1" presStyleIdx="2" presStyleCnt="8">
        <dgm:presLayoutVars>
          <dgm:bulletEnabled val="1"/>
        </dgm:presLayoutVars>
      </dgm:prSet>
      <dgm:spPr/>
    </dgm:pt>
    <dgm:pt modelId="{F184EBEA-B58A-4FA1-A40B-7D56A7F3F455}" type="pres">
      <dgm:prSet presAssocID="{3BF1BA00-FB9D-4A6C-8FA7-4A9466DD0EA9}" presName="sibTrans" presStyleCnt="0"/>
      <dgm:spPr/>
    </dgm:pt>
    <dgm:pt modelId="{69A31D74-A39A-4B8B-980B-07B31B1963AF}" type="pres">
      <dgm:prSet presAssocID="{9E7C45AE-CF6E-4ED6-B1B2-597992F0983A}" presName="node" presStyleLbl="node1" presStyleIdx="3" presStyleCnt="8">
        <dgm:presLayoutVars>
          <dgm:bulletEnabled val="1"/>
        </dgm:presLayoutVars>
      </dgm:prSet>
      <dgm:spPr/>
    </dgm:pt>
    <dgm:pt modelId="{5B67C457-F429-4105-B154-E16168E66DE6}" type="pres">
      <dgm:prSet presAssocID="{DB746E51-FDD2-4F5F-B2C3-6D94805A841F}" presName="sibTrans" presStyleCnt="0"/>
      <dgm:spPr/>
    </dgm:pt>
    <dgm:pt modelId="{FF9F953A-E0A4-4AF9-8AA5-EE8E559A1B1B}" type="pres">
      <dgm:prSet presAssocID="{6BC25B53-695E-4611-9BBA-6E565E81FC1C}" presName="node" presStyleLbl="node1" presStyleIdx="4" presStyleCnt="8">
        <dgm:presLayoutVars>
          <dgm:bulletEnabled val="1"/>
        </dgm:presLayoutVars>
      </dgm:prSet>
      <dgm:spPr/>
    </dgm:pt>
    <dgm:pt modelId="{D07DA4F1-70F1-4116-BE8B-7339714C9DA7}" type="pres">
      <dgm:prSet presAssocID="{EA58E260-881E-4E3E-8601-4F4739C9DDE6}" presName="sibTrans" presStyleCnt="0"/>
      <dgm:spPr/>
    </dgm:pt>
    <dgm:pt modelId="{4296B1C6-6F00-4D59-85C9-3BB87E66939F}" type="pres">
      <dgm:prSet presAssocID="{D092D73C-B934-4FA4-8619-EDCB03EDD72E}" presName="node" presStyleLbl="node1" presStyleIdx="5" presStyleCnt="8">
        <dgm:presLayoutVars>
          <dgm:bulletEnabled val="1"/>
        </dgm:presLayoutVars>
      </dgm:prSet>
      <dgm:spPr/>
    </dgm:pt>
    <dgm:pt modelId="{C35A7CE2-5ED3-4CB9-9DEB-EDC3A024F568}" type="pres">
      <dgm:prSet presAssocID="{238CB777-FB9B-4E5B-8024-CCF581CABE11}" presName="sibTrans" presStyleCnt="0"/>
      <dgm:spPr/>
    </dgm:pt>
    <dgm:pt modelId="{262611A0-DAFE-479A-B32F-F83BE5164C0C}" type="pres">
      <dgm:prSet presAssocID="{545D89DC-A77E-4ECC-B194-FFB24BF63C29}" presName="node" presStyleLbl="node1" presStyleIdx="6" presStyleCnt="8">
        <dgm:presLayoutVars>
          <dgm:bulletEnabled val="1"/>
        </dgm:presLayoutVars>
      </dgm:prSet>
      <dgm:spPr/>
    </dgm:pt>
    <dgm:pt modelId="{9D138F7B-984C-4212-A52A-E30223F737F4}" type="pres">
      <dgm:prSet presAssocID="{3CAC134E-2DBD-428E-8D00-D7D92952713E}" presName="sibTrans" presStyleCnt="0"/>
      <dgm:spPr/>
    </dgm:pt>
    <dgm:pt modelId="{3510A4F4-6450-48BE-8A0C-3B23D82FE9E9}" type="pres">
      <dgm:prSet presAssocID="{0FA4FACC-834C-439C-B379-F1D9733ADEB7}" presName="node" presStyleLbl="node1" presStyleIdx="7" presStyleCnt="8">
        <dgm:presLayoutVars>
          <dgm:bulletEnabled val="1"/>
        </dgm:presLayoutVars>
      </dgm:prSet>
      <dgm:spPr/>
    </dgm:pt>
  </dgm:ptLst>
  <dgm:cxnLst>
    <dgm:cxn modelId="{EBD8DB01-6258-4B8F-95CD-59E364EC536D}" srcId="{4DE1889C-593E-4378-A9AD-5AE9F870D52E}" destId="{D092D73C-B934-4FA4-8619-EDCB03EDD72E}" srcOrd="5" destOrd="0" parTransId="{DC649532-E71F-44EE-A65E-468A864852B7}" sibTransId="{238CB777-FB9B-4E5B-8024-CCF581CABE11}"/>
    <dgm:cxn modelId="{3600CD11-4E5D-4DE3-819F-8512EE807D41}" type="presOf" srcId="{B6751233-B030-48F7-9467-717D904D9471}" destId="{886B8BCB-372B-4844-9025-2FC4A74A95D1}" srcOrd="0" destOrd="0" presId="urn:microsoft.com/office/officeart/2005/8/layout/default"/>
    <dgm:cxn modelId="{4A5C7B2F-6751-43D2-9C29-1B4945C9D954}" type="presOf" srcId="{22396B2F-1FFF-4FFE-BDC2-A4A10797F14D}" destId="{2BA89EDE-EDA6-4DCC-8DD3-2F509EBAA5CB}" srcOrd="0" destOrd="0" presId="urn:microsoft.com/office/officeart/2005/8/layout/default"/>
    <dgm:cxn modelId="{CB6EA956-FA02-4DAB-BB1F-02F8B472D09C}" type="presOf" srcId="{6BC25B53-695E-4611-9BBA-6E565E81FC1C}" destId="{FF9F953A-E0A4-4AF9-8AA5-EE8E559A1B1B}" srcOrd="0" destOrd="0" presId="urn:microsoft.com/office/officeart/2005/8/layout/default"/>
    <dgm:cxn modelId="{0A0F6F59-914B-49CE-8CD5-4CD1550865D8}" type="presOf" srcId="{4ACAECC6-E295-4645-8FBF-B47FAA0C7CC4}" destId="{10581BE1-C091-4524-8663-235B904015AB}" srcOrd="0" destOrd="0" presId="urn:microsoft.com/office/officeart/2005/8/layout/default"/>
    <dgm:cxn modelId="{696F0977-0FED-4FD5-BEF1-0123EACBC894}" srcId="{4DE1889C-593E-4378-A9AD-5AE9F870D52E}" destId="{B6751233-B030-48F7-9467-717D904D9471}" srcOrd="2" destOrd="0" parTransId="{531DE390-D7DA-447F-BC9F-CBD850D1DBA9}" sibTransId="{3BF1BA00-FB9D-4A6C-8FA7-4A9466DD0EA9}"/>
    <dgm:cxn modelId="{810BD18C-4366-4E46-BACF-2B824E143BB8}" srcId="{4DE1889C-593E-4378-A9AD-5AE9F870D52E}" destId="{22396B2F-1FFF-4FFE-BDC2-A4A10797F14D}" srcOrd="0" destOrd="0" parTransId="{D629FA4A-AD3E-49AF-8023-4D9BE8D8A0A2}" sibTransId="{615DF29B-C935-40FF-B939-82A9B199C3D1}"/>
    <dgm:cxn modelId="{9EE6118D-8988-4318-937D-B152C9C9A1AE}" type="presOf" srcId="{0FA4FACC-834C-439C-B379-F1D9733ADEB7}" destId="{3510A4F4-6450-48BE-8A0C-3B23D82FE9E9}" srcOrd="0" destOrd="0" presId="urn:microsoft.com/office/officeart/2005/8/layout/default"/>
    <dgm:cxn modelId="{99F62BA5-A239-4CAA-9B68-2E0CE839F78A}" srcId="{4DE1889C-593E-4378-A9AD-5AE9F870D52E}" destId="{6BC25B53-695E-4611-9BBA-6E565E81FC1C}" srcOrd="4" destOrd="0" parTransId="{3140804E-A27E-4196-AC22-2785D2922F0F}" sibTransId="{EA58E260-881E-4E3E-8601-4F4739C9DDE6}"/>
    <dgm:cxn modelId="{39A9F9AA-C61F-47B4-B7D4-9FF8B6E525B8}" srcId="{4DE1889C-593E-4378-A9AD-5AE9F870D52E}" destId="{4ACAECC6-E295-4645-8FBF-B47FAA0C7CC4}" srcOrd="1" destOrd="0" parTransId="{75090E80-B269-421C-87DF-E9A5AFCE683C}" sibTransId="{0877C6CF-B022-476B-8A86-8588C4731E96}"/>
    <dgm:cxn modelId="{B154E3AB-FB30-41DF-B1F3-B40BFECEC195}" type="presOf" srcId="{545D89DC-A77E-4ECC-B194-FFB24BF63C29}" destId="{262611A0-DAFE-479A-B32F-F83BE5164C0C}" srcOrd="0" destOrd="0" presId="urn:microsoft.com/office/officeart/2005/8/layout/default"/>
    <dgm:cxn modelId="{4173ACB8-8977-4384-BE72-A25DC54917F9}" srcId="{4DE1889C-593E-4378-A9AD-5AE9F870D52E}" destId="{9E7C45AE-CF6E-4ED6-B1B2-597992F0983A}" srcOrd="3" destOrd="0" parTransId="{CD20C5BA-ADF7-4AAF-8E62-B8DF34C05790}" sibTransId="{DB746E51-FDD2-4F5F-B2C3-6D94805A841F}"/>
    <dgm:cxn modelId="{D5AA8BCB-8A86-4D50-BC06-9F86587C9C40}" srcId="{4DE1889C-593E-4378-A9AD-5AE9F870D52E}" destId="{0FA4FACC-834C-439C-B379-F1D9733ADEB7}" srcOrd="7" destOrd="0" parTransId="{73D17F18-6EB5-4D14-BB40-0B2235C6276D}" sibTransId="{034FBE1A-69FD-4F23-8D60-11A75040EF73}"/>
    <dgm:cxn modelId="{FAAE27DC-4120-48BB-BE07-2B06E85E6B18}" type="presOf" srcId="{D092D73C-B934-4FA4-8619-EDCB03EDD72E}" destId="{4296B1C6-6F00-4D59-85C9-3BB87E66939F}" srcOrd="0" destOrd="0" presId="urn:microsoft.com/office/officeart/2005/8/layout/default"/>
    <dgm:cxn modelId="{FAFC6BDC-45CF-4A2E-ACF2-A68B6AB2B2B7}" srcId="{4DE1889C-593E-4378-A9AD-5AE9F870D52E}" destId="{545D89DC-A77E-4ECC-B194-FFB24BF63C29}" srcOrd="6" destOrd="0" parTransId="{BAFF6E5F-9F0F-4B49-AA3A-C64064A5D299}" sibTransId="{3CAC134E-2DBD-428E-8D00-D7D92952713E}"/>
    <dgm:cxn modelId="{BF2DEFED-B6F0-4BB7-A3CC-1E782FFEC73D}" type="presOf" srcId="{9E7C45AE-CF6E-4ED6-B1B2-597992F0983A}" destId="{69A31D74-A39A-4B8B-980B-07B31B1963AF}" srcOrd="0" destOrd="0" presId="urn:microsoft.com/office/officeart/2005/8/layout/default"/>
    <dgm:cxn modelId="{9B2640F1-4D65-4B1E-BC77-135DAA2DF875}" type="presOf" srcId="{4DE1889C-593E-4378-A9AD-5AE9F870D52E}" destId="{7B98E39C-A088-4098-98B8-7338BE42357F}" srcOrd="0" destOrd="0" presId="urn:microsoft.com/office/officeart/2005/8/layout/default"/>
    <dgm:cxn modelId="{25C49314-8690-4DC9-94D9-F6AD6412AD61}" type="presParOf" srcId="{7B98E39C-A088-4098-98B8-7338BE42357F}" destId="{2BA89EDE-EDA6-4DCC-8DD3-2F509EBAA5CB}" srcOrd="0" destOrd="0" presId="urn:microsoft.com/office/officeart/2005/8/layout/default"/>
    <dgm:cxn modelId="{FF637DE4-7E15-49DE-8C51-DF8B7CCD97A9}" type="presParOf" srcId="{7B98E39C-A088-4098-98B8-7338BE42357F}" destId="{084EA697-98D8-4068-8002-D029883CD4DA}" srcOrd="1" destOrd="0" presId="urn:microsoft.com/office/officeart/2005/8/layout/default"/>
    <dgm:cxn modelId="{FC9AC0B6-7812-4E1E-98FE-7F15368FF0C4}" type="presParOf" srcId="{7B98E39C-A088-4098-98B8-7338BE42357F}" destId="{10581BE1-C091-4524-8663-235B904015AB}" srcOrd="2" destOrd="0" presId="urn:microsoft.com/office/officeart/2005/8/layout/default"/>
    <dgm:cxn modelId="{CEA8FAA0-DF3C-4769-9A72-96EFB5FB77A0}" type="presParOf" srcId="{7B98E39C-A088-4098-98B8-7338BE42357F}" destId="{094BF0E6-72FE-47F2-988E-93EC28A14590}" srcOrd="3" destOrd="0" presId="urn:microsoft.com/office/officeart/2005/8/layout/default"/>
    <dgm:cxn modelId="{DB6DDDC6-3F8C-41BA-94E9-4C54B00B2C56}" type="presParOf" srcId="{7B98E39C-A088-4098-98B8-7338BE42357F}" destId="{886B8BCB-372B-4844-9025-2FC4A74A95D1}" srcOrd="4" destOrd="0" presId="urn:microsoft.com/office/officeart/2005/8/layout/default"/>
    <dgm:cxn modelId="{33ECF6D2-DC2B-46C1-9C47-F6513A1FAA6E}" type="presParOf" srcId="{7B98E39C-A088-4098-98B8-7338BE42357F}" destId="{F184EBEA-B58A-4FA1-A40B-7D56A7F3F455}" srcOrd="5" destOrd="0" presId="urn:microsoft.com/office/officeart/2005/8/layout/default"/>
    <dgm:cxn modelId="{05EEEB3E-5D9D-432E-9B32-9C3CE2D37099}" type="presParOf" srcId="{7B98E39C-A088-4098-98B8-7338BE42357F}" destId="{69A31D74-A39A-4B8B-980B-07B31B1963AF}" srcOrd="6" destOrd="0" presId="urn:microsoft.com/office/officeart/2005/8/layout/default"/>
    <dgm:cxn modelId="{854D0D40-81F5-47D9-BE39-1605C0317B9A}" type="presParOf" srcId="{7B98E39C-A088-4098-98B8-7338BE42357F}" destId="{5B67C457-F429-4105-B154-E16168E66DE6}" srcOrd="7" destOrd="0" presId="urn:microsoft.com/office/officeart/2005/8/layout/default"/>
    <dgm:cxn modelId="{7FF9FB94-EED0-4368-BD33-BBA3E9A3CBDE}" type="presParOf" srcId="{7B98E39C-A088-4098-98B8-7338BE42357F}" destId="{FF9F953A-E0A4-4AF9-8AA5-EE8E559A1B1B}" srcOrd="8" destOrd="0" presId="urn:microsoft.com/office/officeart/2005/8/layout/default"/>
    <dgm:cxn modelId="{DB415E70-5D32-4685-AF30-A7175988B67E}" type="presParOf" srcId="{7B98E39C-A088-4098-98B8-7338BE42357F}" destId="{D07DA4F1-70F1-4116-BE8B-7339714C9DA7}" srcOrd="9" destOrd="0" presId="urn:microsoft.com/office/officeart/2005/8/layout/default"/>
    <dgm:cxn modelId="{3E826B5D-D0CF-4162-9414-59C043581B84}" type="presParOf" srcId="{7B98E39C-A088-4098-98B8-7338BE42357F}" destId="{4296B1C6-6F00-4D59-85C9-3BB87E66939F}" srcOrd="10" destOrd="0" presId="urn:microsoft.com/office/officeart/2005/8/layout/default"/>
    <dgm:cxn modelId="{DE97FCB2-2FB6-4D9A-9C4F-9ED98175564A}" type="presParOf" srcId="{7B98E39C-A088-4098-98B8-7338BE42357F}" destId="{C35A7CE2-5ED3-4CB9-9DEB-EDC3A024F568}" srcOrd="11" destOrd="0" presId="urn:microsoft.com/office/officeart/2005/8/layout/default"/>
    <dgm:cxn modelId="{A31FB339-DC0A-4E20-A062-8DEFB40F08FB}" type="presParOf" srcId="{7B98E39C-A088-4098-98B8-7338BE42357F}" destId="{262611A0-DAFE-479A-B32F-F83BE5164C0C}" srcOrd="12" destOrd="0" presId="urn:microsoft.com/office/officeart/2005/8/layout/default"/>
    <dgm:cxn modelId="{FEEAEAD2-46B6-4285-8206-C5C0656FCCFB}" type="presParOf" srcId="{7B98E39C-A088-4098-98B8-7338BE42357F}" destId="{9D138F7B-984C-4212-A52A-E30223F737F4}" srcOrd="13" destOrd="0" presId="urn:microsoft.com/office/officeart/2005/8/layout/default"/>
    <dgm:cxn modelId="{5AEDF98A-1E9B-4C99-8D7B-694728C41C04}" type="presParOf" srcId="{7B98E39C-A088-4098-98B8-7338BE42357F}" destId="{3510A4F4-6450-48BE-8A0C-3B23D82FE9E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277A6B-5CE0-4501-875A-25A98D259EC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455B897-FD4C-4904-B617-B4E872CEEC01}">
      <dgm:prSet/>
      <dgm:spPr/>
      <dgm:t>
        <a:bodyPr/>
        <a:lstStyle/>
        <a:p>
          <a:r>
            <a:rPr lang="en-GB" dirty="0"/>
            <a:t>Auto light switching</a:t>
          </a:r>
        </a:p>
      </dgm:t>
    </dgm:pt>
    <dgm:pt modelId="{523DD093-860E-4EA0-9496-D83D020BC828}" type="parTrans" cxnId="{419F66A4-FC45-4C33-B97A-EA6076050C7F}">
      <dgm:prSet/>
      <dgm:spPr/>
      <dgm:t>
        <a:bodyPr/>
        <a:lstStyle/>
        <a:p>
          <a:endParaRPr lang="en-GB"/>
        </a:p>
      </dgm:t>
    </dgm:pt>
    <dgm:pt modelId="{D112225D-F88F-4241-ACBD-771ADAB4843A}" type="sibTrans" cxnId="{419F66A4-FC45-4C33-B97A-EA6076050C7F}">
      <dgm:prSet/>
      <dgm:spPr/>
      <dgm:t>
        <a:bodyPr/>
        <a:lstStyle/>
        <a:p>
          <a:endParaRPr lang="en-GB"/>
        </a:p>
      </dgm:t>
    </dgm:pt>
    <dgm:pt modelId="{D975AEAE-F469-49E6-AE32-A96A6A3F7AFB}">
      <dgm:prSet/>
      <dgm:spPr/>
      <dgm:t>
        <a:bodyPr/>
        <a:lstStyle/>
        <a:p>
          <a:r>
            <a:rPr lang="en-GB" dirty="0"/>
            <a:t>Water levels sensing </a:t>
          </a:r>
        </a:p>
      </dgm:t>
    </dgm:pt>
    <dgm:pt modelId="{A29CE575-3465-4B72-B8C5-516FA7F32C1D}" type="parTrans" cxnId="{AAA48054-3563-4987-BA98-15B285803CEB}">
      <dgm:prSet/>
      <dgm:spPr/>
      <dgm:t>
        <a:bodyPr/>
        <a:lstStyle/>
        <a:p>
          <a:endParaRPr lang="en-GB"/>
        </a:p>
      </dgm:t>
    </dgm:pt>
    <dgm:pt modelId="{920B5A15-AACB-48F3-A627-1C8DC2CE6843}" type="sibTrans" cxnId="{AAA48054-3563-4987-BA98-15B285803CEB}">
      <dgm:prSet/>
      <dgm:spPr/>
      <dgm:t>
        <a:bodyPr/>
        <a:lstStyle/>
        <a:p>
          <a:endParaRPr lang="en-GB"/>
        </a:p>
      </dgm:t>
    </dgm:pt>
    <dgm:pt modelId="{505BAA99-FA64-419C-B789-2CCBFE65E3A3}">
      <dgm:prSet/>
      <dgm:spPr/>
      <dgm:t>
        <a:bodyPr/>
        <a:lstStyle/>
        <a:p>
          <a:r>
            <a:rPr lang="en-GB" dirty="0"/>
            <a:t>Automation </a:t>
          </a:r>
        </a:p>
      </dgm:t>
    </dgm:pt>
    <dgm:pt modelId="{8EAEC547-425C-44C5-9A58-614A3BB23C9E}" type="parTrans" cxnId="{47AFEE8A-5872-4C04-9030-B92C245D0005}">
      <dgm:prSet/>
      <dgm:spPr/>
      <dgm:t>
        <a:bodyPr/>
        <a:lstStyle/>
        <a:p>
          <a:endParaRPr lang="en-GB"/>
        </a:p>
      </dgm:t>
    </dgm:pt>
    <dgm:pt modelId="{F7C65D01-F905-4D03-A634-0BEA59F33EF8}" type="sibTrans" cxnId="{47AFEE8A-5872-4C04-9030-B92C245D0005}">
      <dgm:prSet/>
      <dgm:spPr/>
      <dgm:t>
        <a:bodyPr/>
        <a:lstStyle/>
        <a:p>
          <a:endParaRPr lang="en-GB"/>
        </a:p>
      </dgm:t>
    </dgm:pt>
    <dgm:pt modelId="{41F82657-7F5C-4D57-AE3F-404EC3E64523}" type="pres">
      <dgm:prSet presAssocID="{CF277A6B-5CE0-4501-875A-25A98D259ECF}" presName="linear" presStyleCnt="0">
        <dgm:presLayoutVars>
          <dgm:animLvl val="lvl"/>
          <dgm:resizeHandles val="exact"/>
        </dgm:presLayoutVars>
      </dgm:prSet>
      <dgm:spPr/>
    </dgm:pt>
    <dgm:pt modelId="{99943C1C-09A5-43F7-8849-C46DCC1D6853}" type="pres">
      <dgm:prSet presAssocID="{6455B897-FD4C-4904-B617-B4E872CEEC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CCC8733-5C36-47F0-B3C5-0F4E1EC0A25B}" type="pres">
      <dgm:prSet presAssocID="{D112225D-F88F-4241-ACBD-771ADAB4843A}" presName="spacer" presStyleCnt="0"/>
      <dgm:spPr/>
    </dgm:pt>
    <dgm:pt modelId="{1F67F4DE-3DA7-40FA-AF3F-428052F2AAD6}" type="pres">
      <dgm:prSet presAssocID="{D975AEAE-F469-49E6-AE32-A96A6A3F7A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C600FD9-81C9-4600-AE3E-BFCA6E73C8D8}" type="pres">
      <dgm:prSet presAssocID="{920B5A15-AACB-48F3-A627-1C8DC2CE6843}" presName="spacer" presStyleCnt="0"/>
      <dgm:spPr/>
    </dgm:pt>
    <dgm:pt modelId="{E0F1C078-C71E-43EC-99B4-66F2797667C9}" type="pres">
      <dgm:prSet presAssocID="{505BAA99-FA64-419C-B789-2CCBFE65E3A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567F410-FCB6-4180-8BE6-2EF1CC3F3731}" type="presOf" srcId="{505BAA99-FA64-419C-B789-2CCBFE65E3A3}" destId="{E0F1C078-C71E-43EC-99B4-66F2797667C9}" srcOrd="0" destOrd="0" presId="urn:microsoft.com/office/officeart/2005/8/layout/vList2"/>
    <dgm:cxn modelId="{803DB322-1F7A-4C35-BDCA-DB1243763131}" type="presOf" srcId="{6455B897-FD4C-4904-B617-B4E872CEEC01}" destId="{99943C1C-09A5-43F7-8849-C46DCC1D6853}" srcOrd="0" destOrd="0" presId="urn:microsoft.com/office/officeart/2005/8/layout/vList2"/>
    <dgm:cxn modelId="{AAA48054-3563-4987-BA98-15B285803CEB}" srcId="{CF277A6B-5CE0-4501-875A-25A98D259ECF}" destId="{D975AEAE-F469-49E6-AE32-A96A6A3F7AFB}" srcOrd="1" destOrd="0" parTransId="{A29CE575-3465-4B72-B8C5-516FA7F32C1D}" sibTransId="{920B5A15-AACB-48F3-A627-1C8DC2CE6843}"/>
    <dgm:cxn modelId="{47AFEE8A-5872-4C04-9030-B92C245D0005}" srcId="{CF277A6B-5CE0-4501-875A-25A98D259ECF}" destId="{505BAA99-FA64-419C-B789-2CCBFE65E3A3}" srcOrd="2" destOrd="0" parTransId="{8EAEC547-425C-44C5-9A58-614A3BB23C9E}" sibTransId="{F7C65D01-F905-4D03-A634-0BEA59F33EF8}"/>
    <dgm:cxn modelId="{419F66A4-FC45-4C33-B97A-EA6076050C7F}" srcId="{CF277A6B-5CE0-4501-875A-25A98D259ECF}" destId="{6455B897-FD4C-4904-B617-B4E872CEEC01}" srcOrd="0" destOrd="0" parTransId="{523DD093-860E-4EA0-9496-D83D020BC828}" sibTransId="{D112225D-F88F-4241-ACBD-771ADAB4843A}"/>
    <dgm:cxn modelId="{12EBD4B3-22D0-4788-A6FF-219C41F45387}" type="presOf" srcId="{CF277A6B-5CE0-4501-875A-25A98D259ECF}" destId="{41F82657-7F5C-4D57-AE3F-404EC3E64523}" srcOrd="0" destOrd="0" presId="urn:microsoft.com/office/officeart/2005/8/layout/vList2"/>
    <dgm:cxn modelId="{6D59ECFD-924F-4979-9C43-245AE2CD3D91}" type="presOf" srcId="{D975AEAE-F469-49E6-AE32-A96A6A3F7AFB}" destId="{1F67F4DE-3DA7-40FA-AF3F-428052F2AAD6}" srcOrd="0" destOrd="0" presId="urn:microsoft.com/office/officeart/2005/8/layout/vList2"/>
    <dgm:cxn modelId="{A63F5951-447B-4D74-AD10-523DF5A96D40}" type="presParOf" srcId="{41F82657-7F5C-4D57-AE3F-404EC3E64523}" destId="{99943C1C-09A5-43F7-8849-C46DCC1D6853}" srcOrd="0" destOrd="0" presId="urn:microsoft.com/office/officeart/2005/8/layout/vList2"/>
    <dgm:cxn modelId="{55813ECA-3923-4FA1-9CF8-E73AF97A44DF}" type="presParOf" srcId="{41F82657-7F5C-4D57-AE3F-404EC3E64523}" destId="{1CCC8733-5C36-47F0-B3C5-0F4E1EC0A25B}" srcOrd="1" destOrd="0" presId="urn:microsoft.com/office/officeart/2005/8/layout/vList2"/>
    <dgm:cxn modelId="{79130833-70DA-4043-BC04-EAD603D8F889}" type="presParOf" srcId="{41F82657-7F5C-4D57-AE3F-404EC3E64523}" destId="{1F67F4DE-3DA7-40FA-AF3F-428052F2AAD6}" srcOrd="2" destOrd="0" presId="urn:microsoft.com/office/officeart/2005/8/layout/vList2"/>
    <dgm:cxn modelId="{A4F3DADD-03CE-4F66-89D5-686AF0B4F53A}" type="presParOf" srcId="{41F82657-7F5C-4D57-AE3F-404EC3E64523}" destId="{4C600FD9-81C9-4600-AE3E-BFCA6E73C8D8}" srcOrd="3" destOrd="0" presId="urn:microsoft.com/office/officeart/2005/8/layout/vList2"/>
    <dgm:cxn modelId="{B3B67232-773B-4831-8A8B-729B9317D169}" type="presParOf" srcId="{41F82657-7F5C-4D57-AE3F-404EC3E64523}" destId="{E0F1C078-C71E-43EC-99B4-66F2797667C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277A6B-5CE0-4501-875A-25A98D259EC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6455B897-FD4C-4904-B617-B4E872CEEC01}">
      <dgm:prSet/>
      <dgm:spPr/>
      <dgm:t>
        <a:bodyPr/>
        <a:lstStyle/>
        <a:p>
          <a:r>
            <a:rPr lang="en-GB" dirty="0"/>
            <a:t>Developed Examination Timers</a:t>
          </a:r>
        </a:p>
      </dgm:t>
    </dgm:pt>
    <dgm:pt modelId="{523DD093-860E-4EA0-9496-D83D020BC828}" type="parTrans" cxnId="{419F66A4-FC45-4C33-B97A-EA6076050C7F}">
      <dgm:prSet/>
      <dgm:spPr/>
      <dgm:t>
        <a:bodyPr/>
        <a:lstStyle/>
        <a:p>
          <a:endParaRPr lang="en-GB"/>
        </a:p>
      </dgm:t>
    </dgm:pt>
    <dgm:pt modelId="{D112225D-F88F-4241-ACBD-771ADAB4843A}" type="sibTrans" cxnId="{419F66A4-FC45-4C33-B97A-EA6076050C7F}">
      <dgm:prSet/>
      <dgm:spPr/>
      <dgm:t>
        <a:bodyPr/>
        <a:lstStyle/>
        <a:p>
          <a:endParaRPr lang="en-GB"/>
        </a:p>
      </dgm:t>
    </dgm:pt>
    <dgm:pt modelId="{D975AEAE-F469-49E6-AE32-A96A6A3F7AFB}">
      <dgm:prSet/>
      <dgm:spPr/>
      <dgm:t>
        <a:bodyPr/>
        <a:lstStyle/>
        <a:p>
          <a:r>
            <a:rPr lang="en-GB" dirty="0"/>
            <a:t>Developed Quiz Buzzers</a:t>
          </a:r>
        </a:p>
      </dgm:t>
    </dgm:pt>
    <dgm:pt modelId="{A29CE575-3465-4B72-B8C5-516FA7F32C1D}" type="parTrans" cxnId="{AAA48054-3563-4987-BA98-15B285803CEB}">
      <dgm:prSet/>
      <dgm:spPr/>
      <dgm:t>
        <a:bodyPr/>
        <a:lstStyle/>
        <a:p>
          <a:endParaRPr lang="en-GB"/>
        </a:p>
      </dgm:t>
    </dgm:pt>
    <dgm:pt modelId="{920B5A15-AACB-48F3-A627-1C8DC2CE6843}" type="sibTrans" cxnId="{AAA48054-3563-4987-BA98-15B285803CEB}">
      <dgm:prSet/>
      <dgm:spPr/>
      <dgm:t>
        <a:bodyPr/>
        <a:lstStyle/>
        <a:p>
          <a:endParaRPr lang="en-GB"/>
        </a:p>
      </dgm:t>
    </dgm:pt>
    <dgm:pt modelId="{505BAA99-FA64-419C-B789-2CCBFE65E3A3}">
      <dgm:prSet/>
      <dgm:spPr/>
      <dgm:t>
        <a:bodyPr/>
        <a:lstStyle/>
        <a:p>
          <a:r>
            <a:rPr lang="en-GB" dirty="0"/>
            <a:t>Developed trackers </a:t>
          </a:r>
        </a:p>
      </dgm:t>
    </dgm:pt>
    <dgm:pt modelId="{8EAEC547-425C-44C5-9A58-614A3BB23C9E}" type="parTrans" cxnId="{47AFEE8A-5872-4C04-9030-B92C245D0005}">
      <dgm:prSet/>
      <dgm:spPr/>
      <dgm:t>
        <a:bodyPr/>
        <a:lstStyle/>
        <a:p>
          <a:endParaRPr lang="en-GB"/>
        </a:p>
      </dgm:t>
    </dgm:pt>
    <dgm:pt modelId="{F7C65D01-F905-4D03-A634-0BEA59F33EF8}" type="sibTrans" cxnId="{47AFEE8A-5872-4C04-9030-B92C245D0005}">
      <dgm:prSet/>
      <dgm:spPr/>
      <dgm:t>
        <a:bodyPr/>
        <a:lstStyle/>
        <a:p>
          <a:endParaRPr lang="en-GB"/>
        </a:p>
      </dgm:t>
    </dgm:pt>
    <dgm:pt modelId="{41F82657-7F5C-4D57-AE3F-404EC3E64523}" type="pres">
      <dgm:prSet presAssocID="{CF277A6B-5CE0-4501-875A-25A98D259ECF}" presName="linear" presStyleCnt="0">
        <dgm:presLayoutVars>
          <dgm:animLvl val="lvl"/>
          <dgm:resizeHandles val="exact"/>
        </dgm:presLayoutVars>
      </dgm:prSet>
      <dgm:spPr/>
    </dgm:pt>
    <dgm:pt modelId="{99943C1C-09A5-43F7-8849-C46DCC1D6853}" type="pres">
      <dgm:prSet presAssocID="{6455B897-FD4C-4904-B617-B4E872CEEC01}" presName="parentText" presStyleLbl="node1" presStyleIdx="0" presStyleCnt="3" custLinFactNeighborX="280">
        <dgm:presLayoutVars>
          <dgm:chMax val="0"/>
          <dgm:bulletEnabled val="1"/>
        </dgm:presLayoutVars>
      </dgm:prSet>
      <dgm:spPr/>
    </dgm:pt>
    <dgm:pt modelId="{1CCC8733-5C36-47F0-B3C5-0F4E1EC0A25B}" type="pres">
      <dgm:prSet presAssocID="{D112225D-F88F-4241-ACBD-771ADAB4843A}" presName="spacer" presStyleCnt="0"/>
      <dgm:spPr/>
    </dgm:pt>
    <dgm:pt modelId="{1F67F4DE-3DA7-40FA-AF3F-428052F2AAD6}" type="pres">
      <dgm:prSet presAssocID="{D975AEAE-F469-49E6-AE32-A96A6A3F7A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C600FD9-81C9-4600-AE3E-BFCA6E73C8D8}" type="pres">
      <dgm:prSet presAssocID="{920B5A15-AACB-48F3-A627-1C8DC2CE6843}" presName="spacer" presStyleCnt="0"/>
      <dgm:spPr/>
    </dgm:pt>
    <dgm:pt modelId="{E0F1C078-C71E-43EC-99B4-66F2797667C9}" type="pres">
      <dgm:prSet presAssocID="{505BAA99-FA64-419C-B789-2CCBFE65E3A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567F410-FCB6-4180-8BE6-2EF1CC3F3731}" type="presOf" srcId="{505BAA99-FA64-419C-B789-2CCBFE65E3A3}" destId="{E0F1C078-C71E-43EC-99B4-66F2797667C9}" srcOrd="0" destOrd="0" presId="urn:microsoft.com/office/officeart/2005/8/layout/vList2"/>
    <dgm:cxn modelId="{803DB322-1F7A-4C35-BDCA-DB1243763131}" type="presOf" srcId="{6455B897-FD4C-4904-B617-B4E872CEEC01}" destId="{99943C1C-09A5-43F7-8849-C46DCC1D6853}" srcOrd="0" destOrd="0" presId="urn:microsoft.com/office/officeart/2005/8/layout/vList2"/>
    <dgm:cxn modelId="{AAA48054-3563-4987-BA98-15B285803CEB}" srcId="{CF277A6B-5CE0-4501-875A-25A98D259ECF}" destId="{D975AEAE-F469-49E6-AE32-A96A6A3F7AFB}" srcOrd="1" destOrd="0" parTransId="{A29CE575-3465-4B72-B8C5-516FA7F32C1D}" sibTransId="{920B5A15-AACB-48F3-A627-1C8DC2CE6843}"/>
    <dgm:cxn modelId="{47AFEE8A-5872-4C04-9030-B92C245D0005}" srcId="{CF277A6B-5CE0-4501-875A-25A98D259ECF}" destId="{505BAA99-FA64-419C-B789-2CCBFE65E3A3}" srcOrd="2" destOrd="0" parTransId="{8EAEC547-425C-44C5-9A58-614A3BB23C9E}" sibTransId="{F7C65D01-F905-4D03-A634-0BEA59F33EF8}"/>
    <dgm:cxn modelId="{419F66A4-FC45-4C33-B97A-EA6076050C7F}" srcId="{CF277A6B-5CE0-4501-875A-25A98D259ECF}" destId="{6455B897-FD4C-4904-B617-B4E872CEEC01}" srcOrd="0" destOrd="0" parTransId="{523DD093-860E-4EA0-9496-D83D020BC828}" sibTransId="{D112225D-F88F-4241-ACBD-771ADAB4843A}"/>
    <dgm:cxn modelId="{12EBD4B3-22D0-4788-A6FF-219C41F45387}" type="presOf" srcId="{CF277A6B-5CE0-4501-875A-25A98D259ECF}" destId="{41F82657-7F5C-4D57-AE3F-404EC3E64523}" srcOrd="0" destOrd="0" presId="urn:microsoft.com/office/officeart/2005/8/layout/vList2"/>
    <dgm:cxn modelId="{6D59ECFD-924F-4979-9C43-245AE2CD3D91}" type="presOf" srcId="{D975AEAE-F469-49E6-AE32-A96A6A3F7AFB}" destId="{1F67F4DE-3DA7-40FA-AF3F-428052F2AAD6}" srcOrd="0" destOrd="0" presId="urn:microsoft.com/office/officeart/2005/8/layout/vList2"/>
    <dgm:cxn modelId="{A63F5951-447B-4D74-AD10-523DF5A96D40}" type="presParOf" srcId="{41F82657-7F5C-4D57-AE3F-404EC3E64523}" destId="{99943C1C-09A5-43F7-8849-C46DCC1D6853}" srcOrd="0" destOrd="0" presId="urn:microsoft.com/office/officeart/2005/8/layout/vList2"/>
    <dgm:cxn modelId="{55813ECA-3923-4FA1-9CF8-E73AF97A44DF}" type="presParOf" srcId="{41F82657-7F5C-4D57-AE3F-404EC3E64523}" destId="{1CCC8733-5C36-47F0-B3C5-0F4E1EC0A25B}" srcOrd="1" destOrd="0" presId="urn:microsoft.com/office/officeart/2005/8/layout/vList2"/>
    <dgm:cxn modelId="{79130833-70DA-4043-BC04-EAD603D8F889}" type="presParOf" srcId="{41F82657-7F5C-4D57-AE3F-404EC3E64523}" destId="{1F67F4DE-3DA7-40FA-AF3F-428052F2AAD6}" srcOrd="2" destOrd="0" presId="urn:microsoft.com/office/officeart/2005/8/layout/vList2"/>
    <dgm:cxn modelId="{A4F3DADD-03CE-4F66-89D5-686AF0B4F53A}" type="presParOf" srcId="{41F82657-7F5C-4D57-AE3F-404EC3E64523}" destId="{4C600FD9-81C9-4600-AE3E-BFCA6E73C8D8}" srcOrd="3" destOrd="0" presId="urn:microsoft.com/office/officeart/2005/8/layout/vList2"/>
    <dgm:cxn modelId="{B3B67232-773B-4831-8A8B-729B9317D169}" type="presParOf" srcId="{41F82657-7F5C-4D57-AE3F-404EC3E64523}" destId="{E0F1C078-C71E-43EC-99B4-66F2797667C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5FD082-6CAD-4081-8EF6-FA58DFC132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CA263D10-8A5E-4B6D-BA89-DFB6B6FFDC59}">
      <dgm:prSet/>
      <dgm:spPr/>
      <dgm:t>
        <a:bodyPr/>
        <a:lstStyle/>
        <a:p>
          <a:pPr algn="ctr"/>
          <a:r>
            <a:rPr lang="en-GB" dirty="0"/>
            <a:t>Internet of Things (IoT)</a:t>
          </a:r>
        </a:p>
      </dgm:t>
    </dgm:pt>
    <dgm:pt modelId="{2E9B391E-3B82-47B3-B495-D9120C05AF77}" type="parTrans" cxnId="{DF0C8491-9D74-403A-A6E6-E580B97120C7}">
      <dgm:prSet/>
      <dgm:spPr/>
      <dgm:t>
        <a:bodyPr/>
        <a:lstStyle/>
        <a:p>
          <a:endParaRPr lang="en-GB"/>
        </a:p>
      </dgm:t>
    </dgm:pt>
    <dgm:pt modelId="{BCB0EE22-9B4E-4D98-903E-F015868C39BA}" type="sibTrans" cxnId="{DF0C8491-9D74-403A-A6E6-E580B97120C7}">
      <dgm:prSet/>
      <dgm:spPr/>
      <dgm:t>
        <a:bodyPr/>
        <a:lstStyle/>
        <a:p>
          <a:endParaRPr lang="en-GB"/>
        </a:p>
      </dgm:t>
    </dgm:pt>
    <dgm:pt modelId="{6E3B4EC8-1020-40A8-B6A2-FD7353E7737B}" type="pres">
      <dgm:prSet presAssocID="{945FD082-6CAD-4081-8EF6-FA58DFC1321F}" presName="linear" presStyleCnt="0">
        <dgm:presLayoutVars>
          <dgm:animLvl val="lvl"/>
          <dgm:resizeHandles val="exact"/>
        </dgm:presLayoutVars>
      </dgm:prSet>
      <dgm:spPr/>
    </dgm:pt>
    <dgm:pt modelId="{CBF5DD74-2D3D-40A8-98E0-8834FEDE3153}" type="pres">
      <dgm:prSet presAssocID="{CA263D10-8A5E-4B6D-BA89-DFB6B6FFDC5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F0C8491-9D74-403A-A6E6-E580B97120C7}" srcId="{945FD082-6CAD-4081-8EF6-FA58DFC1321F}" destId="{CA263D10-8A5E-4B6D-BA89-DFB6B6FFDC59}" srcOrd="0" destOrd="0" parTransId="{2E9B391E-3B82-47B3-B495-D9120C05AF77}" sibTransId="{BCB0EE22-9B4E-4D98-903E-F015868C39BA}"/>
    <dgm:cxn modelId="{8333BBA4-9A5D-4B62-B844-C3EE81A52F56}" type="presOf" srcId="{CA263D10-8A5E-4B6D-BA89-DFB6B6FFDC59}" destId="{CBF5DD74-2D3D-40A8-98E0-8834FEDE3153}" srcOrd="0" destOrd="0" presId="urn:microsoft.com/office/officeart/2005/8/layout/vList2"/>
    <dgm:cxn modelId="{0233E7D1-A588-4031-BED5-434EA34F1B20}" type="presOf" srcId="{945FD082-6CAD-4081-8EF6-FA58DFC1321F}" destId="{6E3B4EC8-1020-40A8-B6A2-FD7353E7737B}" srcOrd="0" destOrd="0" presId="urn:microsoft.com/office/officeart/2005/8/layout/vList2"/>
    <dgm:cxn modelId="{06401177-6AFD-4F8C-8D4A-5594202257AC}" type="presParOf" srcId="{6E3B4EC8-1020-40A8-B6A2-FD7353E7737B}" destId="{CBF5DD74-2D3D-40A8-98E0-8834FEDE31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7265A3-698A-4F9A-A8D6-859EAE0981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1E6A503E-B8E3-45A3-90DE-9BB751301AFA}">
      <dgm:prSet/>
      <dgm:spPr/>
      <dgm:t>
        <a:bodyPr/>
        <a:lstStyle/>
        <a:p>
          <a:r>
            <a:rPr lang="en-GB" b="1"/>
            <a:t>The Internet of Things (IoT)</a:t>
          </a:r>
          <a:r>
            <a:rPr lang="en-GB"/>
            <a:t> </a:t>
          </a:r>
        </a:p>
      </dgm:t>
    </dgm:pt>
    <dgm:pt modelId="{9D0CA4C9-7573-4104-8950-70ECC200B6FB}" type="parTrans" cxnId="{C681588A-E116-450C-9235-5679E5B6399B}">
      <dgm:prSet/>
      <dgm:spPr/>
      <dgm:t>
        <a:bodyPr/>
        <a:lstStyle/>
        <a:p>
          <a:endParaRPr lang="en-GB"/>
        </a:p>
      </dgm:t>
    </dgm:pt>
    <dgm:pt modelId="{56C48D6A-AAE6-41E3-9AC1-97A103BEFF78}" type="sibTrans" cxnId="{C681588A-E116-450C-9235-5679E5B6399B}">
      <dgm:prSet/>
      <dgm:spPr/>
      <dgm:t>
        <a:bodyPr/>
        <a:lstStyle/>
        <a:p>
          <a:endParaRPr lang="en-GB"/>
        </a:p>
      </dgm:t>
    </dgm:pt>
    <dgm:pt modelId="{E2F50361-05F8-4908-A578-EECCEFC0E9EB}">
      <dgm:prSet/>
      <dgm:spPr/>
      <dgm:t>
        <a:bodyPr/>
        <a:lstStyle/>
        <a:p>
          <a:r>
            <a:rPr lang="en-GB" dirty="0"/>
            <a:t>is a concept that refers to the </a:t>
          </a:r>
          <a:r>
            <a:rPr lang="en-GB" dirty="0">
              <a:solidFill>
                <a:schemeClr val="accent1">
                  <a:lumMod val="75000"/>
                </a:schemeClr>
              </a:solidFill>
            </a:rPr>
            <a:t>interconnection</a:t>
          </a:r>
          <a:r>
            <a:rPr lang="en-GB" dirty="0"/>
            <a:t> of everyday physical </a:t>
          </a:r>
          <a:r>
            <a:rPr lang="en-GB" dirty="0">
              <a:solidFill>
                <a:schemeClr val="accent1">
                  <a:lumMod val="75000"/>
                </a:schemeClr>
              </a:solidFill>
            </a:rPr>
            <a:t>devices</a:t>
          </a:r>
          <a:r>
            <a:rPr lang="en-GB" dirty="0"/>
            <a:t> to the </a:t>
          </a:r>
          <a:r>
            <a:rPr lang="en-GB" dirty="0">
              <a:solidFill>
                <a:schemeClr val="accent1">
                  <a:lumMod val="75000"/>
                </a:schemeClr>
              </a:solidFill>
            </a:rPr>
            <a:t>internet</a:t>
          </a:r>
          <a:r>
            <a:rPr lang="en-GB" dirty="0"/>
            <a:t>, allowing them to </a:t>
          </a:r>
          <a:r>
            <a:rPr lang="en-GB" dirty="0">
              <a:solidFill>
                <a:schemeClr val="accent1">
                  <a:lumMod val="75000"/>
                </a:schemeClr>
              </a:solidFill>
            </a:rPr>
            <a:t>collect, share, and analyze data</a:t>
          </a:r>
          <a:r>
            <a:rPr lang="en-GB" dirty="0"/>
            <a:t>. </a:t>
          </a:r>
        </a:p>
      </dgm:t>
    </dgm:pt>
    <dgm:pt modelId="{28054E3C-B150-4BEC-912F-9514C1C6CF17}" type="parTrans" cxnId="{F3221BC3-22B6-40EB-B6EE-96D630A7C4F6}">
      <dgm:prSet/>
      <dgm:spPr/>
      <dgm:t>
        <a:bodyPr/>
        <a:lstStyle/>
        <a:p>
          <a:endParaRPr lang="en-GB"/>
        </a:p>
      </dgm:t>
    </dgm:pt>
    <dgm:pt modelId="{1E4D92E2-A784-48E6-99D7-1858E0E9F118}" type="sibTrans" cxnId="{F3221BC3-22B6-40EB-B6EE-96D630A7C4F6}">
      <dgm:prSet/>
      <dgm:spPr/>
      <dgm:t>
        <a:bodyPr/>
        <a:lstStyle/>
        <a:p>
          <a:endParaRPr lang="en-GB"/>
        </a:p>
      </dgm:t>
    </dgm:pt>
    <dgm:pt modelId="{494C93B8-B635-4D94-9812-45D6C0E40C07}">
      <dgm:prSet/>
      <dgm:spPr/>
      <dgm:t>
        <a:bodyPr/>
        <a:lstStyle/>
        <a:p>
          <a:r>
            <a:rPr lang="en-GB" b="1"/>
            <a:t>Core Components of IoT</a:t>
          </a:r>
          <a:endParaRPr lang="en-GB"/>
        </a:p>
      </dgm:t>
    </dgm:pt>
    <dgm:pt modelId="{AF87B771-BDBD-4303-8E23-B72B8E9977CF}" type="parTrans" cxnId="{AB9F2902-C8F0-4372-9B27-ABE4367C6E06}">
      <dgm:prSet/>
      <dgm:spPr/>
      <dgm:t>
        <a:bodyPr/>
        <a:lstStyle/>
        <a:p>
          <a:endParaRPr lang="en-GB"/>
        </a:p>
      </dgm:t>
    </dgm:pt>
    <dgm:pt modelId="{509D8198-832B-458C-ABE1-348C0B0CCD10}" type="sibTrans" cxnId="{AB9F2902-C8F0-4372-9B27-ABE4367C6E06}">
      <dgm:prSet/>
      <dgm:spPr/>
      <dgm:t>
        <a:bodyPr/>
        <a:lstStyle/>
        <a:p>
          <a:endParaRPr lang="en-GB"/>
        </a:p>
      </dgm:t>
    </dgm:pt>
    <dgm:pt modelId="{F6EB46F3-ED93-4022-A5C6-F0069856CE39}">
      <dgm:prSet/>
      <dgm:spPr/>
      <dgm:t>
        <a:bodyPr/>
        <a:lstStyle/>
        <a:p>
          <a:r>
            <a:rPr lang="en-GB"/>
            <a:t>Devices/Things</a:t>
          </a:r>
        </a:p>
      </dgm:t>
    </dgm:pt>
    <dgm:pt modelId="{7A69F1B5-C60E-403B-B700-4AF4DD477861}" type="parTrans" cxnId="{E3EC2C03-3E8F-4E65-A9A2-B26546BF4419}">
      <dgm:prSet/>
      <dgm:spPr/>
      <dgm:t>
        <a:bodyPr/>
        <a:lstStyle/>
        <a:p>
          <a:endParaRPr lang="en-GB"/>
        </a:p>
      </dgm:t>
    </dgm:pt>
    <dgm:pt modelId="{7B50A112-4306-4E91-AD29-0FC28E62EAD7}" type="sibTrans" cxnId="{E3EC2C03-3E8F-4E65-A9A2-B26546BF4419}">
      <dgm:prSet/>
      <dgm:spPr/>
      <dgm:t>
        <a:bodyPr/>
        <a:lstStyle/>
        <a:p>
          <a:endParaRPr lang="en-GB"/>
        </a:p>
      </dgm:t>
    </dgm:pt>
    <dgm:pt modelId="{FA5FB63C-15FC-4421-911E-34B22AAF4E24}">
      <dgm:prSet/>
      <dgm:spPr/>
      <dgm:t>
        <a:bodyPr/>
        <a:lstStyle/>
        <a:p>
          <a:r>
            <a:rPr lang="en-GB" dirty="0"/>
            <a:t>Sensors and Actuators</a:t>
          </a:r>
        </a:p>
      </dgm:t>
    </dgm:pt>
    <dgm:pt modelId="{FCBA25C8-B931-4E13-A6B6-E6C642911412}" type="parTrans" cxnId="{72FD8488-D995-4C21-9DAE-A146EC7B135D}">
      <dgm:prSet/>
      <dgm:spPr/>
      <dgm:t>
        <a:bodyPr/>
        <a:lstStyle/>
        <a:p>
          <a:endParaRPr lang="en-GB"/>
        </a:p>
      </dgm:t>
    </dgm:pt>
    <dgm:pt modelId="{3DA3F55E-B34F-41D6-B088-F468B72357E6}" type="sibTrans" cxnId="{72FD8488-D995-4C21-9DAE-A146EC7B135D}">
      <dgm:prSet/>
      <dgm:spPr/>
      <dgm:t>
        <a:bodyPr/>
        <a:lstStyle/>
        <a:p>
          <a:endParaRPr lang="en-GB"/>
        </a:p>
      </dgm:t>
    </dgm:pt>
    <dgm:pt modelId="{044C90A9-7E56-40C6-A35C-AA2F94FEEDDC}">
      <dgm:prSet/>
      <dgm:spPr/>
      <dgm:t>
        <a:bodyPr/>
        <a:lstStyle/>
        <a:p>
          <a:r>
            <a:rPr lang="en-GB"/>
            <a:t>Connectivity.</a:t>
          </a:r>
        </a:p>
      </dgm:t>
    </dgm:pt>
    <dgm:pt modelId="{C03B69CC-F1A0-4082-8F0C-89EF97A38D80}" type="parTrans" cxnId="{6773328D-A49E-4058-9D34-3BF1E2D70794}">
      <dgm:prSet/>
      <dgm:spPr/>
      <dgm:t>
        <a:bodyPr/>
        <a:lstStyle/>
        <a:p>
          <a:endParaRPr lang="en-GB"/>
        </a:p>
      </dgm:t>
    </dgm:pt>
    <dgm:pt modelId="{9FE4C539-771E-429A-8F8E-6F35014A9976}" type="sibTrans" cxnId="{6773328D-A49E-4058-9D34-3BF1E2D70794}">
      <dgm:prSet/>
      <dgm:spPr/>
      <dgm:t>
        <a:bodyPr/>
        <a:lstStyle/>
        <a:p>
          <a:endParaRPr lang="en-GB"/>
        </a:p>
      </dgm:t>
    </dgm:pt>
    <dgm:pt modelId="{1C3B6689-2865-4E33-AE23-9880DDF7010A}">
      <dgm:prSet/>
      <dgm:spPr/>
      <dgm:t>
        <a:bodyPr/>
        <a:lstStyle/>
        <a:p>
          <a:r>
            <a:rPr lang="en-GB"/>
            <a:t>Data Processing and Analytic</a:t>
          </a:r>
        </a:p>
      </dgm:t>
    </dgm:pt>
    <dgm:pt modelId="{C3F5AE51-7E8A-41E2-8877-EE4FC054138A}" type="parTrans" cxnId="{38B890FB-B9B0-40FF-B459-BA7B2099A1B4}">
      <dgm:prSet/>
      <dgm:spPr/>
      <dgm:t>
        <a:bodyPr/>
        <a:lstStyle/>
        <a:p>
          <a:endParaRPr lang="en-GB"/>
        </a:p>
      </dgm:t>
    </dgm:pt>
    <dgm:pt modelId="{9AF5273E-6C76-43B8-ACB4-08DD54128F60}" type="sibTrans" cxnId="{38B890FB-B9B0-40FF-B459-BA7B2099A1B4}">
      <dgm:prSet/>
      <dgm:spPr/>
      <dgm:t>
        <a:bodyPr/>
        <a:lstStyle/>
        <a:p>
          <a:endParaRPr lang="en-GB"/>
        </a:p>
      </dgm:t>
    </dgm:pt>
    <dgm:pt modelId="{37144E05-40AF-437D-8E73-F16328C8DD85}">
      <dgm:prSet/>
      <dgm:spPr/>
      <dgm:t>
        <a:bodyPr/>
        <a:lstStyle/>
        <a:p>
          <a:r>
            <a:rPr lang="en-GB"/>
            <a:t>User Interface</a:t>
          </a:r>
        </a:p>
      </dgm:t>
    </dgm:pt>
    <dgm:pt modelId="{92D551E1-05E6-4F57-B733-B7CA709250E4}" type="parTrans" cxnId="{8E98FA7D-AF36-4E82-9945-DDBA0E864C39}">
      <dgm:prSet/>
      <dgm:spPr/>
      <dgm:t>
        <a:bodyPr/>
        <a:lstStyle/>
        <a:p>
          <a:endParaRPr lang="en-GB"/>
        </a:p>
      </dgm:t>
    </dgm:pt>
    <dgm:pt modelId="{D381760C-1BE1-465F-A012-6FCD8C6D513F}" type="sibTrans" cxnId="{8E98FA7D-AF36-4E82-9945-DDBA0E864C39}">
      <dgm:prSet/>
      <dgm:spPr/>
      <dgm:t>
        <a:bodyPr/>
        <a:lstStyle/>
        <a:p>
          <a:endParaRPr lang="en-GB"/>
        </a:p>
      </dgm:t>
    </dgm:pt>
    <dgm:pt modelId="{0CE356C0-E0E6-4C5F-BAA6-219E4F31AA52}" type="pres">
      <dgm:prSet presAssocID="{097265A3-698A-4F9A-A8D6-859EAE098106}" presName="linear" presStyleCnt="0">
        <dgm:presLayoutVars>
          <dgm:animLvl val="lvl"/>
          <dgm:resizeHandles val="exact"/>
        </dgm:presLayoutVars>
      </dgm:prSet>
      <dgm:spPr/>
    </dgm:pt>
    <dgm:pt modelId="{FBBB75F9-0922-40EB-A2F2-9D458419AD18}" type="pres">
      <dgm:prSet presAssocID="{1E6A503E-B8E3-45A3-90DE-9BB751301AF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6A0C2EF-3DC4-4224-BBC2-AE2B28E37E08}" type="pres">
      <dgm:prSet presAssocID="{1E6A503E-B8E3-45A3-90DE-9BB751301AFA}" presName="childText" presStyleLbl="revTx" presStyleIdx="0" presStyleCnt="2">
        <dgm:presLayoutVars>
          <dgm:bulletEnabled val="1"/>
        </dgm:presLayoutVars>
      </dgm:prSet>
      <dgm:spPr/>
    </dgm:pt>
    <dgm:pt modelId="{CE066214-730D-4A23-A5B5-2E93D6DE1B76}" type="pres">
      <dgm:prSet presAssocID="{494C93B8-B635-4D94-9812-45D6C0E40C0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672EA77-74E0-45CD-A865-9F778D93BD83}" type="pres">
      <dgm:prSet presAssocID="{494C93B8-B635-4D94-9812-45D6C0E40C0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B9F2902-C8F0-4372-9B27-ABE4367C6E06}" srcId="{097265A3-698A-4F9A-A8D6-859EAE098106}" destId="{494C93B8-B635-4D94-9812-45D6C0E40C07}" srcOrd="1" destOrd="0" parTransId="{AF87B771-BDBD-4303-8E23-B72B8E9977CF}" sibTransId="{509D8198-832B-458C-ABE1-348C0B0CCD10}"/>
    <dgm:cxn modelId="{E3EC2C03-3E8F-4E65-A9A2-B26546BF4419}" srcId="{494C93B8-B635-4D94-9812-45D6C0E40C07}" destId="{F6EB46F3-ED93-4022-A5C6-F0069856CE39}" srcOrd="0" destOrd="0" parTransId="{7A69F1B5-C60E-403B-B700-4AF4DD477861}" sibTransId="{7B50A112-4306-4E91-AD29-0FC28E62EAD7}"/>
    <dgm:cxn modelId="{5EFAA137-47EF-4AA3-98CC-97156D88BBED}" type="presOf" srcId="{1E6A503E-B8E3-45A3-90DE-9BB751301AFA}" destId="{FBBB75F9-0922-40EB-A2F2-9D458419AD18}" srcOrd="0" destOrd="0" presId="urn:microsoft.com/office/officeart/2005/8/layout/vList2"/>
    <dgm:cxn modelId="{D2F2C93E-39E3-4BC8-86BD-D060D5EDB47F}" type="presOf" srcId="{097265A3-698A-4F9A-A8D6-859EAE098106}" destId="{0CE356C0-E0E6-4C5F-BAA6-219E4F31AA52}" srcOrd="0" destOrd="0" presId="urn:microsoft.com/office/officeart/2005/8/layout/vList2"/>
    <dgm:cxn modelId="{EC9E884B-5315-4EFC-8DC9-DD0FDC6E31CA}" type="presOf" srcId="{E2F50361-05F8-4908-A578-EECCEFC0E9EB}" destId="{56A0C2EF-3DC4-4224-BBC2-AE2B28E37E08}" srcOrd="0" destOrd="0" presId="urn:microsoft.com/office/officeart/2005/8/layout/vList2"/>
    <dgm:cxn modelId="{195C0250-B7DD-4E0E-BD01-2AADB3E81BF9}" type="presOf" srcId="{37144E05-40AF-437D-8E73-F16328C8DD85}" destId="{F672EA77-74E0-45CD-A865-9F778D93BD83}" srcOrd="0" destOrd="4" presId="urn:microsoft.com/office/officeart/2005/8/layout/vList2"/>
    <dgm:cxn modelId="{ACA4196B-49F3-4977-AB82-6FEB1A1A12A5}" type="presOf" srcId="{044C90A9-7E56-40C6-A35C-AA2F94FEEDDC}" destId="{F672EA77-74E0-45CD-A865-9F778D93BD83}" srcOrd="0" destOrd="2" presId="urn:microsoft.com/office/officeart/2005/8/layout/vList2"/>
    <dgm:cxn modelId="{144FC974-EB00-425A-B69C-ED7277DF3660}" type="presOf" srcId="{494C93B8-B635-4D94-9812-45D6C0E40C07}" destId="{CE066214-730D-4A23-A5B5-2E93D6DE1B76}" srcOrd="0" destOrd="0" presId="urn:microsoft.com/office/officeart/2005/8/layout/vList2"/>
    <dgm:cxn modelId="{8E98FA7D-AF36-4E82-9945-DDBA0E864C39}" srcId="{494C93B8-B635-4D94-9812-45D6C0E40C07}" destId="{37144E05-40AF-437D-8E73-F16328C8DD85}" srcOrd="4" destOrd="0" parTransId="{92D551E1-05E6-4F57-B733-B7CA709250E4}" sibTransId="{D381760C-1BE1-465F-A012-6FCD8C6D513F}"/>
    <dgm:cxn modelId="{E76BBA7F-E01D-4EDD-81F4-117BF2A78057}" type="presOf" srcId="{F6EB46F3-ED93-4022-A5C6-F0069856CE39}" destId="{F672EA77-74E0-45CD-A865-9F778D93BD83}" srcOrd="0" destOrd="0" presId="urn:microsoft.com/office/officeart/2005/8/layout/vList2"/>
    <dgm:cxn modelId="{72FD8488-D995-4C21-9DAE-A146EC7B135D}" srcId="{494C93B8-B635-4D94-9812-45D6C0E40C07}" destId="{FA5FB63C-15FC-4421-911E-34B22AAF4E24}" srcOrd="1" destOrd="0" parTransId="{FCBA25C8-B931-4E13-A6B6-E6C642911412}" sibTransId="{3DA3F55E-B34F-41D6-B088-F468B72357E6}"/>
    <dgm:cxn modelId="{C681588A-E116-450C-9235-5679E5B6399B}" srcId="{097265A3-698A-4F9A-A8D6-859EAE098106}" destId="{1E6A503E-B8E3-45A3-90DE-9BB751301AFA}" srcOrd="0" destOrd="0" parTransId="{9D0CA4C9-7573-4104-8950-70ECC200B6FB}" sibTransId="{56C48D6A-AAE6-41E3-9AC1-97A103BEFF78}"/>
    <dgm:cxn modelId="{FFC1198D-6EE9-41B7-9087-E7F9EB8D3C27}" type="presOf" srcId="{1C3B6689-2865-4E33-AE23-9880DDF7010A}" destId="{F672EA77-74E0-45CD-A865-9F778D93BD83}" srcOrd="0" destOrd="3" presId="urn:microsoft.com/office/officeart/2005/8/layout/vList2"/>
    <dgm:cxn modelId="{6773328D-A49E-4058-9D34-3BF1E2D70794}" srcId="{494C93B8-B635-4D94-9812-45D6C0E40C07}" destId="{044C90A9-7E56-40C6-A35C-AA2F94FEEDDC}" srcOrd="2" destOrd="0" parTransId="{C03B69CC-F1A0-4082-8F0C-89EF97A38D80}" sibTransId="{9FE4C539-771E-429A-8F8E-6F35014A9976}"/>
    <dgm:cxn modelId="{F3221BC3-22B6-40EB-B6EE-96D630A7C4F6}" srcId="{1E6A503E-B8E3-45A3-90DE-9BB751301AFA}" destId="{E2F50361-05F8-4908-A578-EECCEFC0E9EB}" srcOrd="0" destOrd="0" parTransId="{28054E3C-B150-4BEC-912F-9514C1C6CF17}" sibTransId="{1E4D92E2-A784-48E6-99D7-1858E0E9F118}"/>
    <dgm:cxn modelId="{F77057EA-8A0F-410B-B407-F727A5025133}" type="presOf" srcId="{FA5FB63C-15FC-4421-911E-34B22AAF4E24}" destId="{F672EA77-74E0-45CD-A865-9F778D93BD83}" srcOrd="0" destOrd="1" presId="urn:microsoft.com/office/officeart/2005/8/layout/vList2"/>
    <dgm:cxn modelId="{38B890FB-B9B0-40FF-B459-BA7B2099A1B4}" srcId="{494C93B8-B635-4D94-9812-45D6C0E40C07}" destId="{1C3B6689-2865-4E33-AE23-9880DDF7010A}" srcOrd="3" destOrd="0" parTransId="{C3F5AE51-7E8A-41E2-8877-EE4FC054138A}" sibTransId="{9AF5273E-6C76-43B8-ACB4-08DD54128F60}"/>
    <dgm:cxn modelId="{2F91806D-E0FB-4252-9864-892B4F0E4C24}" type="presParOf" srcId="{0CE356C0-E0E6-4C5F-BAA6-219E4F31AA52}" destId="{FBBB75F9-0922-40EB-A2F2-9D458419AD18}" srcOrd="0" destOrd="0" presId="urn:microsoft.com/office/officeart/2005/8/layout/vList2"/>
    <dgm:cxn modelId="{DB128009-BD2B-449C-A2A1-550458712A66}" type="presParOf" srcId="{0CE356C0-E0E6-4C5F-BAA6-219E4F31AA52}" destId="{56A0C2EF-3DC4-4224-BBC2-AE2B28E37E08}" srcOrd="1" destOrd="0" presId="urn:microsoft.com/office/officeart/2005/8/layout/vList2"/>
    <dgm:cxn modelId="{87009747-4C89-4278-AAC3-5B7E94343BA2}" type="presParOf" srcId="{0CE356C0-E0E6-4C5F-BAA6-219E4F31AA52}" destId="{CE066214-730D-4A23-A5B5-2E93D6DE1B76}" srcOrd="2" destOrd="0" presId="urn:microsoft.com/office/officeart/2005/8/layout/vList2"/>
    <dgm:cxn modelId="{50D6C2AE-2BD8-42F0-9C46-8764BDA2BDC3}" type="presParOf" srcId="{0CE356C0-E0E6-4C5F-BAA6-219E4F31AA52}" destId="{F672EA77-74E0-45CD-A865-9F778D93BD8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269AF1-D49E-4EEC-808F-00F784731FE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D0DAACF-9A06-4D7F-B4AE-BB5118191D6B}">
      <dgm:prSet/>
      <dgm:spPr/>
      <dgm:t>
        <a:bodyPr/>
        <a:lstStyle/>
        <a:p>
          <a:r>
            <a:rPr lang="en-GB" dirty="0"/>
            <a:t>INTERNET OF THINGS: </a:t>
          </a:r>
          <a:r>
            <a:rPr lang="en-GB" b="1" dirty="0"/>
            <a:t>Connectivity</a:t>
          </a:r>
          <a:endParaRPr lang="en-GB" dirty="0"/>
        </a:p>
      </dgm:t>
    </dgm:pt>
    <dgm:pt modelId="{D8584D23-BEC9-4B31-A5BD-6015223B3B12}" type="parTrans" cxnId="{851DE0D4-6243-4F32-911A-130450DEC5F2}">
      <dgm:prSet/>
      <dgm:spPr/>
      <dgm:t>
        <a:bodyPr/>
        <a:lstStyle/>
        <a:p>
          <a:endParaRPr lang="en-GB"/>
        </a:p>
      </dgm:t>
    </dgm:pt>
    <dgm:pt modelId="{B7ADDE5A-F4D3-413E-AF57-28386D9DB6AE}" type="sibTrans" cxnId="{851DE0D4-6243-4F32-911A-130450DEC5F2}">
      <dgm:prSet/>
      <dgm:spPr/>
      <dgm:t>
        <a:bodyPr/>
        <a:lstStyle/>
        <a:p>
          <a:endParaRPr lang="en-GB"/>
        </a:p>
      </dgm:t>
    </dgm:pt>
    <dgm:pt modelId="{B130DB4E-4EA0-444D-AAFA-9656D83CAFE7}">
      <dgm:prSet/>
      <dgm:spPr/>
      <dgm:t>
        <a:bodyPr/>
        <a:lstStyle/>
        <a:p>
          <a:r>
            <a:rPr lang="en-GB" dirty="0"/>
            <a:t>Internet or other networks</a:t>
          </a:r>
        </a:p>
      </dgm:t>
    </dgm:pt>
    <dgm:pt modelId="{3C4B746C-4715-4CFC-B3B9-13BE4AF96CE3}" type="parTrans" cxnId="{086D2228-692F-4964-B483-6300F77AC39D}">
      <dgm:prSet/>
      <dgm:spPr/>
      <dgm:t>
        <a:bodyPr/>
        <a:lstStyle/>
        <a:p>
          <a:endParaRPr lang="en-GB"/>
        </a:p>
      </dgm:t>
    </dgm:pt>
    <dgm:pt modelId="{E4A9A8C4-8665-46ED-A51C-446C896DE3AA}" type="sibTrans" cxnId="{086D2228-692F-4964-B483-6300F77AC39D}">
      <dgm:prSet/>
      <dgm:spPr/>
      <dgm:t>
        <a:bodyPr/>
        <a:lstStyle/>
        <a:p>
          <a:endParaRPr lang="en-GB"/>
        </a:p>
      </dgm:t>
    </dgm:pt>
    <dgm:pt modelId="{7335C7E1-4324-4ED2-B840-67C15594B93D}">
      <dgm:prSet/>
      <dgm:spPr/>
      <dgm:t>
        <a:bodyPr/>
        <a:lstStyle/>
        <a:p>
          <a:r>
            <a:rPr lang="en-GB" dirty="0"/>
            <a:t>Wi-Fi, </a:t>
          </a:r>
        </a:p>
      </dgm:t>
    </dgm:pt>
    <dgm:pt modelId="{F3E17560-3799-4E98-9751-4E6C7DA36729}" type="parTrans" cxnId="{E4D30A1B-E67A-4A3D-95E5-29D809E52921}">
      <dgm:prSet/>
      <dgm:spPr/>
      <dgm:t>
        <a:bodyPr/>
        <a:lstStyle/>
        <a:p>
          <a:endParaRPr lang="en-GB"/>
        </a:p>
      </dgm:t>
    </dgm:pt>
    <dgm:pt modelId="{F4E74400-7F75-4B3F-9AF1-9DB064E30EE1}" type="sibTrans" cxnId="{E4D30A1B-E67A-4A3D-95E5-29D809E52921}">
      <dgm:prSet/>
      <dgm:spPr/>
      <dgm:t>
        <a:bodyPr/>
        <a:lstStyle/>
        <a:p>
          <a:endParaRPr lang="en-GB"/>
        </a:p>
      </dgm:t>
    </dgm:pt>
    <dgm:pt modelId="{7FD7D9A6-D562-40D2-9F10-F271D96CC05D}">
      <dgm:prSet/>
      <dgm:spPr/>
      <dgm:t>
        <a:bodyPr/>
        <a:lstStyle/>
        <a:p>
          <a:r>
            <a:rPr lang="en-GB" dirty="0"/>
            <a:t>Bluetooth, </a:t>
          </a:r>
        </a:p>
      </dgm:t>
    </dgm:pt>
    <dgm:pt modelId="{80412A50-80F7-4BA6-A95E-F2704270351D}" type="parTrans" cxnId="{EEA15BAF-2A92-47C9-94D3-993F4C51902C}">
      <dgm:prSet/>
      <dgm:spPr/>
      <dgm:t>
        <a:bodyPr/>
        <a:lstStyle/>
        <a:p>
          <a:endParaRPr lang="en-GB"/>
        </a:p>
      </dgm:t>
    </dgm:pt>
    <dgm:pt modelId="{8874747E-ADF3-40C9-BE46-526DDE0CE448}" type="sibTrans" cxnId="{EEA15BAF-2A92-47C9-94D3-993F4C51902C}">
      <dgm:prSet/>
      <dgm:spPr/>
      <dgm:t>
        <a:bodyPr/>
        <a:lstStyle/>
        <a:p>
          <a:endParaRPr lang="en-GB"/>
        </a:p>
      </dgm:t>
    </dgm:pt>
    <dgm:pt modelId="{387291C3-32E1-406C-B9BA-B1C2E0CBD16D}">
      <dgm:prSet/>
      <dgm:spPr/>
      <dgm:t>
        <a:bodyPr/>
        <a:lstStyle/>
        <a:p>
          <a:r>
            <a:rPr lang="en-GB" dirty="0"/>
            <a:t>Zigbee, </a:t>
          </a:r>
        </a:p>
      </dgm:t>
    </dgm:pt>
    <dgm:pt modelId="{199332C0-03FC-4D0A-8296-B1AF3A405C81}" type="parTrans" cxnId="{22102794-742D-47F2-BF73-D201226AB228}">
      <dgm:prSet/>
      <dgm:spPr/>
      <dgm:t>
        <a:bodyPr/>
        <a:lstStyle/>
        <a:p>
          <a:endParaRPr lang="en-GB"/>
        </a:p>
      </dgm:t>
    </dgm:pt>
    <dgm:pt modelId="{BF96AECD-C2C0-4F6B-9248-15F4E6D402BA}" type="sibTrans" cxnId="{22102794-742D-47F2-BF73-D201226AB228}">
      <dgm:prSet/>
      <dgm:spPr/>
      <dgm:t>
        <a:bodyPr/>
        <a:lstStyle/>
        <a:p>
          <a:endParaRPr lang="en-GB"/>
        </a:p>
      </dgm:t>
    </dgm:pt>
    <dgm:pt modelId="{64B5A576-6997-4B80-8A35-DFC11C9C3DF2}">
      <dgm:prSet/>
      <dgm:spPr/>
      <dgm:t>
        <a:bodyPr/>
        <a:lstStyle/>
        <a:p>
          <a:r>
            <a:rPr lang="en-GB" dirty="0"/>
            <a:t>LoRa, or</a:t>
          </a:r>
        </a:p>
      </dgm:t>
    </dgm:pt>
    <dgm:pt modelId="{A12F9CCC-00DB-4CDC-8861-74F99FE3EB17}" type="parTrans" cxnId="{C9F5F3EB-F2D3-49E7-B313-D0C8B5D651D4}">
      <dgm:prSet/>
      <dgm:spPr/>
      <dgm:t>
        <a:bodyPr/>
        <a:lstStyle/>
        <a:p>
          <a:endParaRPr lang="en-GB"/>
        </a:p>
      </dgm:t>
    </dgm:pt>
    <dgm:pt modelId="{893F0E90-BCEA-4A30-8131-E2612F196F1D}" type="sibTrans" cxnId="{C9F5F3EB-F2D3-49E7-B313-D0C8B5D651D4}">
      <dgm:prSet/>
      <dgm:spPr/>
      <dgm:t>
        <a:bodyPr/>
        <a:lstStyle/>
        <a:p>
          <a:endParaRPr lang="en-GB"/>
        </a:p>
      </dgm:t>
    </dgm:pt>
    <dgm:pt modelId="{A42C9248-8473-4DAA-A786-C088FC35DB1D}">
      <dgm:prSet/>
      <dgm:spPr/>
      <dgm:t>
        <a:bodyPr/>
        <a:lstStyle/>
        <a:p>
          <a:r>
            <a:rPr lang="en-GB" dirty="0"/>
            <a:t>cellular networks (e.g., 4G, 5G). </a:t>
          </a:r>
        </a:p>
      </dgm:t>
    </dgm:pt>
    <dgm:pt modelId="{8CE14278-8E55-4847-856A-2CC8377841AE}" type="parTrans" cxnId="{12CB479B-2298-4AB8-B7FE-2123A0EC3B53}">
      <dgm:prSet/>
      <dgm:spPr/>
      <dgm:t>
        <a:bodyPr/>
        <a:lstStyle/>
        <a:p>
          <a:endParaRPr lang="en-GB"/>
        </a:p>
      </dgm:t>
    </dgm:pt>
    <dgm:pt modelId="{7C7305B7-458A-4CF9-88BB-F2E39D5D2BEB}" type="sibTrans" cxnId="{12CB479B-2298-4AB8-B7FE-2123A0EC3B53}">
      <dgm:prSet/>
      <dgm:spPr/>
      <dgm:t>
        <a:bodyPr/>
        <a:lstStyle/>
        <a:p>
          <a:endParaRPr lang="en-GB"/>
        </a:p>
      </dgm:t>
    </dgm:pt>
    <dgm:pt modelId="{A6950C59-0E37-4DE5-9D45-404D7FA3BDF1}" type="pres">
      <dgm:prSet presAssocID="{9F269AF1-D49E-4EEC-808F-00F784731FEE}" presName="Name0" presStyleCnt="0">
        <dgm:presLayoutVars>
          <dgm:dir/>
          <dgm:animLvl val="lvl"/>
          <dgm:resizeHandles val="exact"/>
        </dgm:presLayoutVars>
      </dgm:prSet>
      <dgm:spPr/>
    </dgm:pt>
    <dgm:pt modelId="{1CA21D87-39AD-4630-B25E-D5FDCB2B1866}" type="pres">
      <dgm:prSet presAssocID="{8D0DAACF-9A06-4D7F-B4AE-BB5118191D6B}" presName="composite" presStyleCnt="0"/>
      <dgm:spPr/>
    </dgm:pt>
    <dgm:pt modelId="{B67C8FFB-A120-41D0-A2C8-FE7D5686E0A4}" type="pres">
      <dgm:prSet presAssocID="{8D0DAACF-9A06-4D7F-B4AE-BB5118191D6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84F0AD01-1234-484C-AB55-CDDBA3DF9C33}" type="pres">
      <dgm:prSet presAssocID="{8D0DAACF-9A06-4D7F-B4AE-BB5118191D6B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4D219E04-EDF8-4334-B5DD-77D97ECF7BBB}" type="presOf" srcId="{7335C7E1-4324-4ED2-B840-67C15594B93D}" destId="{84F0AD01-1234-484C-AB55-CDDBA3DF9C33}" srcOrd="0" destOrd="1" presId="urn:microsoft.com/office/officeart/2005/8/layout/hList1"/>
    <dgm:cxn modelId="{E4D30A1B-E67A-4A3D-95E5-29D809E52921}" srcId="{B130DB4E-4EA0-444D-AAFA-9656D83CAFE7}" destId="{7335C7E1-4324-4ED2-B840-67C15594B93D}" srcOrd="0" destOrd="0" parTransId="{F3E17560-3799-4E98-9751-4E6C7DA36729}" sibTransId="{F4E74400-7F75-4B3F-9AF1-9DB064E30EE1}"/>
    <dgm:cxn modelId="{56187B1B-40D7-48EB-8ADB-D6B66A4DEAEA}" type="presOf" srcId="{64B5A576-6997-4B80-8A35-DFC11C9C3DF2}" destId="{84F0AD01-1234-484C-AB55-CDDBA3DF9C33}" srcOrd="0" destOrd="4" presId="urn:microsoft.com/office/officeart/2005/8/layout/hList1"/>
    <dgm:cxn modelId="{086D2228-692F-4964-B483-6300F77AC39D}" srcId="{8D0DAACF-9A06-4D7F-B4AE-BB5118191D6B}" destId="{B130DB4E-4EA0-444D-AAFA-9656D83CAFE7}" srcOrd="0" destOrd="0" parTransId="{3C4B746C-4715-4CFC-B3B9-13BE4AF96CE3}" sibTransId="{E4A9A8C4-8665-46ED-A51C-446C896DE3AA}"/>
    <dgm:cxn modelId="{F793B536-9720-402D-A6C0-C7100F9AC34E}" type="presOf" srcId="{A42C9248-8473-4DAA-A786-C088FC35DB1D}" destId="{84F0AD01-1234-484C-AB55-CDDBA3DF9C33}" srcOrd="0" destOrd="5" presId="urn:microsoft.com/office/officeart/2005/8/layout/hList1"/>
    <dgm:cxn modelId="{C3C21E54-F645-45F2-9872-5B42E616D3AE}" type="presOf" srcId="{8D0DAACF-9A06-4D7F-B4AE-BB5118191D6B}" destId="{B67C8FFB-A120-41D0-A2C8-FE7D5686E0A4}" srcOrd="0" destOrd="0" presId="urn:microsoft.com/office/officeart/2005/8/layout/hList1"/>
    <dgm:cxn modelId="{C062B26D-F268-47F8-902E-BEB1B45A268A}" type="presOf" srcId="{7FD7D9A6-D562-40D2-9F10-F271D96CC05D}" destId="{84F0AD01-1234-484C-AB55-CDDBA3DF9C33}" srcOrd="0" destOrd="2" presId="urn:microsoft.com/office/officeart/2005/8/layout/hList1"/>
    <dgm:cxn modelId="{22102794-742D-47F2-BF73-D201226AB228}" srcId="{B130DB4E-4EA0-444D-AAFA-9656D83CAFE7}" destId="{387291C3-32E1-406C-B9BA-B1C2E0CBD16D}" srcOrd="2" destOrd="0" parTransId="{199332C0-03FC-4D0A-8296-B1AF3A405C81}" sibTransId="{BF96AECD-C2C0-4F6B-9248-15F4E6D402BA}"/>
    <dgm:cxn modelId="{12CB479B-2298-4AB8-B7FE-2123A0EC3B53}" srcId="{B130DB4E-4EA0-444D-AAFA-9656D83CAFE7}" destId="{A42C9248-8473-4DAA-A786-C088FC35DB1D}" srcOrd="4" destOrd="0" parTransId="{8CE14278-8E55-4847-856A-2CC8377841AE}" sibTransId="{7C7305B7-458A-4CF9-88BB-F2E39D5D2BEB}"/>
    <dgm:cxn modelId="{EEA15BAF-2A92-47C9-94D3-993F4C51902C}" srcId="{B130DB4E-4EA0-444D-AAFA-9656D83CAFE7}" destId="{7FD7D9A6-D562-40D2-9F10-F271D96CC05D}" srcOrd="1" destOrd="0" parTransId="{80412A50-80F7-4BA6-A95E-F2704270351D}" sibTransId="{8874747E-ADF3-40C9-BE46-526DDE0CE448}"/>
    <dgm:cxn modelId="{779BD9B4-83A7-412C-AFFD-EBF2E0F20623}" type="presOf" srcId="{B130DB4E-4EA0-444D-AAFA-9656D83CAFE7}" destId="{84F0AD01-1234-484C-AB55-CDDBA3DF9C33}" srcOrd="0" destOrd="0" presId="urn:microsoft.com/office/officeart/2005/8/layout/hList1"/>
    <dgm:cxn modelId="{866F21B8-0D1A-4DEB-A8E0-923A4761512F}" type="presOf" srcId="{387291C3-32E1-406C-B9BA-B1C2E0CBD16D}" destId="{84F0AD01-1234-484C-AB55-CDDBA3DF9C33}" srcOrd="0" destOrd="3" presId="urn:microsoft.com/office/officeart/2005/8/layout/hList1"/>
    <dgm:cxn modelId="{851DE0D4-6243-4F32-911A-130450DEC5F2}" srcId="{9F269AF1-D49E-4EEC-808F-00F784731FEE}" destId="{8D0DAACF-9A06-4D7F-B4AE-BB5118191D6B}" srcOrd="0" destOrd="0" parTransId="{D8584D23-BEC9-4B31-A5BD-6015223B3B12}" sibTransId="{B7ADDE5A-F4D3-413E-AF57-28386D9DB6AE}"/>
    <dgm:cxn modelId="{C9F5F3EB-F2D3-49E7-B313-D0C8B5D651D4}" srcId="{B130DB4E-4EA0-444D-AAFA-9656D83CAFE7}" destId="{64B5A576-6997-4B80-8A35-DFC11C9C3DF2}" srcOrd="3" destOrd="0" parTransId="{A12F9CCC-00DB-4CDC-8861-74F99FE3EB17}" sibTransId="{893F0E90-BCEA-4A30-8131-E2612F196F1D}"/>
    <dgm:cxn modelId="{13173EF1-E28F-46F6-9BC7-477B086DE13D}" type="presOf" srcId="{9F269AF1-D49E-4EEC-808F-00F784731FEE}" destId="{A6950C59-0E37-4DE5-9D45-404D7FA3BDF1}" srcOrd="0" destOrd="0" presId="urn:microsoft.com/office/officeart/2005/8/layout/hList1"/>
    <dgm:cxn modelId="{3FAB19BD-CCA7-4F96-AD85-8C5E0B3F5B45}" type="presParOf" srcId="{A6950C59-0E37-4DE5-9D45-404D7FA3BDF1}" destId="{1CA21D87-39AD-4630-B25E-D5FDCB2B1866}" srcOrd="0" destOrd="0" presId="urn:microsoft.com/office/officeart/2005/8/layout/hList1"/>
    <dgm:cxn modelId="{CB62EA2F-C5F1-45AF-99B8-30B1045F2A69}" type="presParOf" srcId="{1CA21D87-39AD-4630-B25E-D5FDCB2B1866}" destId="{B67C8FFB-A120-41D0-A2C8-FE7D5686E0A4}" srcOrd="0" destOrd="0" presId="urn:microsoft.com/office/officeart/2005/8/layout/hList1"/>
    <dgm:cxn modelId="{6EECB380-B3DE-4A1B-BB02-A348F4B410A0}" type="presParOf" srcId="{1CA21D87-39AD-4630-B25E-D5FDCB2B1866}" destId="{84F0AD01-1234-484C-AB55-CDDBA3DF9C3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269AF1-D49E-4EEC-808F-00F784731FE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FF2654C-6034-4DB7-9F09-B2420C151E96}">
      <dgm:prSet/>
      <dgm:spPr/>
      <dgm:t>
        <a:bodyPr/>
        <a:lstStyle/>
        <a:p>
          <a:r>
            <a:rPr lang="en-GB" dirty="0"/>
            <a:t>INTERNET OF THINGS: </a:t>
          </a:r>
          <a:r>
            <a:rPr lang="en-GB" b="1" dirty="0"/>
            <a:t>User Interface</a:t>
          </a:r>
          <a:r>
            <a:rPr lang="en-GB" dirty="0"/>
            <a:t> </a:t>
          </a:r>
        </a:p>
      </dgm:t>
    </dgm:pt>
    <dgm:pt modelId="{AA953FA1-4390-46FF-80AF-334EED3CCC6B}" type="parTrans" cxnId="{5E250ACD-A262-42B4-B63F-7A37DB70D977}">
      <dgm:prSet/>
      <dgm:spPr/>
      <dgm:t>
        <a:bodyPr/>
        <a:lstStyle/>
        <a:p>
          <a:endParaRPr lang="en-GB"/>
        </a:p>
      </dgm:t>
    </dgm:pt>
    <dgm:pt modelId="{0B185D50-90C9-47E5-9544-CABA46B961AD}" type="sibTrans" cxnId="{5E250ACD-A262-42B4-B63F-7A37DB70D977}">
      <dgm:prSet/>
      <dgm:spPr/>
      <dgm:t>
        <a:bodyPr/>
        <a:lstStyle/>
        <a:p>
          <a:endParaRPr lang="en-GB"/>
        </a:p>
      </dgm:t>
    </dgm:pt>
    <dgm:pt modelId="{E16D54F0-3EB8-4184-827C-5238C4F77891}">
      <dgm:prSet/>
      <dgm:spPr/>
      <dgm:t>
        <a:bodyPr/>
        <a:lstStyle/>
        <a:p>
          <a:r>
            <a:rPr lang="en-GB" dirty="0"/>
            <a:t>The interaction </a:t>
          </a:r>
          <a:r>
            <a:rPr lang="en-GB" dirty="0">
              <a:solidFill>
                <a:schemeClr val="accent1"/>
              </a:solidFill>
            </a:rPr>
            <a:t>between users and IoT systems</a:t>
          </a:r>
        </a:p>
      </dgm:t>
    </dgm:pt>
    <dgm:pt modelId="{D5EDE881-53EE-483E-9D83-9494DC2B937B}" type="parTrans" cxnId="{B1E04009-3DAF-4E13-A962-ED8CFD34197C}">
      <dgm:prSet/>
      <dgm:spPr/>
      <dgm:t>
        <a:bodyPr/>
        <a:lstStyle/>
        <a:p>
          <a:endParaRPr lang="en-GB"/>
        </a:p>
      </dgm:t>
    </dgm:pt>
    <dgm:pt modelId="{ACC65853-A1EE-45E5-9B0A-D39B7E408083}" type="sibTrans" cxnId="{B1E04009-3DAF-4E13-A962-ED8CFD34197C}">
      <dgm:prSet/>
      <dgm:spPr/>
      <dgm:t>
        <a:bodyPr/>
        <a:lstStyle/>
        <a:p>
          <a:endParaRPr lang="en-GB"/>
        </a:p>
      </dgm:t>
    </dgm:pt>
    <dgm:pt modelId="{7CF67B26-3B6B-44AA-A0DD-9445242621D2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mobile apps, </a:t>
          </a:r>
        </a:p>
      </dgm:t>
    </dgm:pt>
    <dgm:pt modelId="{9F8E5CF8-9837-4779-94C4-094BB9CD54DC}" type="parTrans" cxnId="{1932A147-27AC-4187-AA4E-B3E93A28DD7B}">
      <dgm:prSet/>
      <dgm:spPr/>
      <dgm:t>
        <a:bodyPr/>
        <a:lstStyle/>
        <a:p>
          <a:endParaRPr lang="en-GB"/>
        </a:p>
      </dgm:t>
    </dgm:pt>
    <dgm:pt modelId="{A766BFAA-32AF-4E99-8E07-A28070B85437}" type="sibTrans" cxnId="{1932A147-27AC-4187-AA4E-B3E93A28DD7B}">
      <dgm:prSet/>
      <dgm:spPr/>
      <dgm:t>
        <a:bodyPr/>
        <a:lstStyle/>
        <a:p>
          <a:endParaRPr lang="en-GB"/>
        </a:p>
      </dgm:t>
    </dgm:pt>
    <dgm:pt modelId="{1506D099-D195-444F-9B52-460CB232F3FA}">
      <dgm:prSet/>
      <dgm:spPr/>
      <dgm:t>
        <a:bodyPr/>
        <a:lstStyle/>
        <a:p>
          <a:r>
            <a:rPr lang="en-GB" dirty="0"/>
            <a:t>Users can </a:t>
          </a:r>
          <a:r>
            <a:rPr lang="en-GB" dirty="0">
              <a:solidFill>
                <a:schemeClr val="accent1"/>
              </a:solidFill>
            </a:rPr>
            <a:t>monitor</a:t>
          </a:r>
          <a:r>
            <a:rPr lang="en-GB" dirty="0"/>
            <a:t>, </a:t>
          </a:r>
          <a:r>
            <a:rPr lang="en-GB" dirty="0">
              <a:solidFill>
                <a:schemeClr val="accent1"/>
              </a:solidFill>
            </a:rPr>
            <a:t>control</a:t>
          </a:r>
          <a:r>
            <a:rPr lang="en-GB" dirty="0"/>
            <a:t>, receive </a:t>
          </a:r>
          <a:r>
            <a:rPr lang="en-GB" dirty="0">
              <a:solidFill>
                <a:schemeClr val="accent1">
                  <a:lumMod val="75000"/>
                </a:schemeClr>
              </a:solidFill>
            </a:rPr>
            <a:t>notifications</a:t>
          </a:r>
          <a:r>
            <a:rPr lang="en-GB" dirty="0"/>
            <a:t>, and make informed </a:t>
          </a:r>
          <a:r>
            <a:rPr lang="en-GB" dirty="0">
              <a:solidFill>
                <a:schemeClr val="accent1"/>
              </a:solidFill>
            </a:rPr>
            <a:t>decisions based on the data provided.</a:t>
          </a:r>
        </a:p>
      </dgm:t>
    </dgm:pt>
    <dgm:pt modelId="{CBA687F7-9E52-4564-8EEE-27561AC63F35}" type="parTrans" cxnId="{981B6C50-0979-4BB2-AC29-9D4A59FB1FDA}">
      <dgm:prSet/>
      <dgm:spPr/>
      <dgm:t>
        <a:bodyPr/>
        <a:lstStyle/>
        <a:p>
          <a:endParaRPr lang="en-GB"/>
        </a:p>
      </dgm:t>
    </dgm:pt>
    <dgm:pt modelId="{F5446CC2-215E-4975-BEA0-E407BD14DCB6}" type="sibTrans" cxnId="{981B6C50-0979-4BB2-AC29-9D4A59FB1FDA}">
      <dgm:prSet/>
      <dgm:spPr/>
      <dgm:t>
        <a:bodyPr/>
        <a:lstStyle/>
        <a:p>
          <a:endParaRPr lang="en-GB"/>
        </a:p>
      </dgm:t>
    </dgm:pt>
    <dgm:pt modelId="{CEB28DBE-DE30-457D-817F-3293A76A23F0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web dashboards, or</a:t>
          </a:r>
        </a:p>
      </dgm:t>
    </dgm:pt>
    <dgm:pt modelId="{3A40BA89-22C4-4CED-8C32-6BA15B044B95}" type="parTrans" cxnId="{26CBB1A6-6938-40D4-9E08-2ACB9FA688FB}">
      <dgm:prSet/>
      <dgm:spPr/>
      <dgm:t>
        <a:bodyPr/>
        <a:lstStyle/>
        <a:p>
          <a:endParaRPr lang="en-GB"/>
        </a:p>
      </dgm:t>
    </dgm:pt>
    <dgm:pt modelId="{6FEB2C44-DC81-43B2-B453-C57A19925D2E}" type="sibTrans" cxnId="{26CBB1A6-6938-40D4-9E08-2ACB9FA688FB}">
      <dgm:prSet/>
      <dgm:spPr/>
      <dgm:t>
        <a:bodyPr/>
        <a:lstStyle/>
        <a:p>
          <a:endParaRPr lang="en-GB"/>
        </a:p>
      </dgm:t>
    </dgm:pt>
    <dgm:pt modelId="{07463DDE-8F99-4F12-AF79-4E2663B35820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voice-activated systems</a:t>
          </a:r>
          <a:r>
            <a:rPr lang="en-GB" dirty="0"/>
            <a:t>. </a:t>
          </a:r>
        </a:p>
      </dgm:t>
    </dgm:pt>
    <dgm:pt modelId="{7729C630-00EF-4D5E-A727-2905A5DA817E}" type="parTrans" cxnId="{B1003DDB-984D-4A28-8319-D3335B00D8FA}">
      <dgm:prSet/>
      <dgm:spPr/>
      <dgm:t>
        <a:bodyPr/>
        <a:lstStyle/>
        <a:p>
          <a:endParaRPr lang="en-GB"/>
        </a:p>
      </dgm:t>
    </dgm:pt>
    <dgm:pt modelId="{DD034AEA-B2D7-48DF-A116-9163AD31F872}" type="sibTrans" cxnId="{B1003DDB-984D-4A28-8319-D3335B00D8FA}">
      <dgm:prSet/>
      <dgm:spPr/>
      <dgm:t>
        <a:bodyPr/>
        <a:lstStyle/>
        <a:p>
          <a:endParaRPr lang="en-GB"/>
        </a:p>
      </dgm:t>
    </dgm:pt>
    <dgm:pt modelId="{A6950C59-0E37-4DE5-9D45-404D7FA3BDF1}" type="pres">
      <dgm:prSet presAssocID="{9F269AF1-D49E-4EEC-808F-00F784731FEE}" presName="Name0" presStyleCnt="0">
        <dgm:presLayoutVars>
          <dgm:dir/>
          <dgm:animLvl val="lvl"/>
          <dgm:resizeHandles val="exact"/>
        </dgm:presLayoutVars>
      </dgm:prSet>
      <dgm:spPr/>
    </dgm:pt>
    <dgm:pt modelId="{B82D5A3D-6628-48F9-9DD1-76F82ABC1B2C}" type="pres">
      <dgm:prSet presAssocID="{7FF2654C-6034-4DB7-9F09-B2420C151E96}" presName="composite" presStyleCnt="0"/>
      <dgm:spPr/>
    </dgm:pt>
    <dgm:pt modelId="{40804C9A-E6D9-47D5-BE52-BABB29895A5D}" type="pres">
      <dgm:prSet presAssocID="{7FF2654C-6034-4DB7-9F09-B2420C151E9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9C9CE01-550C-42F4-B129-CBD866005CD5}" type="pres">
      <dgm:prSet presAssocID="{7FF2654C-6034-4DB7-9F09-B2420C151E96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B1E04009-3DAF-4E13-A962-ED8CFD34197C}" srcId="{7FF2654C-6034-4DB7-9F09-B2420C151E96}" destId="{E16D54F0-3EB8-4184-827C-5238C4F77891}" srcOrd="0" destOrd="0" parTransId="{D5EDE881-53EE-483E-9D83-9494DC2B937B}" sibTransId="{ACC65853-A1EE-45E5-9B0A-D39B7E408083}"/>
    <dgm:cxn modelId="{217BD611-67C1-420A-A9C0-D3FD1A03FC6D}" type="presOf" srcId="{7FF2654C-6034-4DB7-9F09-B2420C151E96}" destId="{40804C9A-E6D9-47D5-BE52-BABB29895A5D}" srcOrd="0" destOrd="0" presId="urn:microsoft.com/office/officeart/2005/8/layout/hList1"/>
    <dgm:cxn modelId="{DD76FC36-FC36-4145-A45C-4ADCAB77631B}" type="presOf" srcId="{E16D54F0-3EB8-4184-827C-5238C4F77891}" destId="{B9C9CE01-550C-42F4-B129-CBD866005CD5}" srcOrd="0" destOrd="0" presId="urn:microsoft.com/office/officeart/2005/8/layout/hList1"/>
    <dgm:cxn modelId="{2376393B-A8C6-42C0-B8A6-254D0093B77C}" type="presOf" srcId="{07463DDE-8F99-4F12-AF79-4E2663B35820}" destId="{B9C9CE01-550C-42F4-B129-CBD866005CD5}" srcOrd="0" destOrd="3" presId="urn:microsoft.com/office/officeart/2005/8/layout/hList1"/>
    <dgm:cxn modelId="{1932A147-27AC-4187-AA4E-B3E93A28DD7B}" srcId="{E16D54F0-3EB8-4184-827C-5238C4F77891}" destId="{7CF67B26-3B6B-44AA-A0DD-9445242621D2}" srcOrd="0" destOrd="0" parTransId="{9F8E5CF8-9837-4779-94C4-094BB9CD54DC}" sibTransId="{A766BFAA-32AF-4E99-8E07-A28070B85437}"/>
    <dgm:cxn modelId="{8207BA47-7134-42E4-B858-2C3C20D6810F}" type="presOf" srcId="{7CF67B26-3B6B-44AA-A0DD-9445242621D2}" destId="{B9C9CE01-550C-42F4-B129-CBD866005CD5}" srcOrd="0" destOrd="1" presId="urn:microsoft.com/office/officeart/2005/8/layout/hList1"/>
    <dgm:cxn modelId="{981B6C50-0979-4BB2-AC29-9D4A59FB1FDA}" srcId="{7FF2654C-6034-4DB7-9F09-B2420C151E96}" destId="{1506D099-D195-444F-9B52-460CB232F3FA}" srcOrd="1" destOrd="0" parTransId="{CBA687F7-9E52-4564-8EEE-27561AC63F35}" sibTransId="{F5446CC2-215E-4975-BEA0-E407BD14DCB6}"/>
    <dgm:cxn modelId="{26CBB1A6-6938-40D4-9E08-2ACB9FA688FB}" srcId="{E16D54F0-3EB8-4184-827C-5238C4F77891}" destId="{CEB28DBE-DE30-457D-817F-3293A76A23F0}" srcOrd="1" destOrd="0" parTransId="{3A40BA89-22C4-4CED-8C32-6BA15B044B95}" sibTransId="{6FEB2C44-DC81-43B2-B453-C57A19925D2E}"/>
    <dgm:cxn modelId="{5E250ACD-A262-42B4-B63F-7A37DB70D977}" srcId="{9F269AF1-D49E-4EEC-808F-00F784731FEE}" destId="{7FF2654C-6034-4DB7-9F09-B2420C151E96}" srcOrd="0" destOrd="0" parTransId="{AA953FA1-4390-46FF-80AF-334EED3CCC6B}" sibTransId="{0B185D50-90C9-47E5-9544-CABA46B961AD}"/>
    <dgm:cxn modelId="{B1003DDB-984D-4A28-8319-D3335B00D8FA}" srcId="{E16D54F0-3EB8-4184-827C-5238C4F77891}" destId="{07463DDE-8F99-4F12-AF79-4E2663B35820}" srcOrd="2" destOrd="0" parTransId="{7729C630-00EF-4D5E-A727-2905A5DA817E}" sibTransId="{DD034AEA-B2D7-48DF-A116-9163AD31F872}"/>
    <dgm:cxn modelId="{AC79A7DC-F0F8-4541-9557-9A41728B9351}" type="presOf" srcId="{1506D099-D195-444F-9B52-460CB232F3FA}" destId="{B9C9CE01-550C-42F4-B129-CBD866005CD5}" srcOrd="0" destOrd="4" presId="urn:microsoft.com/office/officeart/2005/8/layout/hList1"/>
    <dgm:cxn modelId="{13173EF1-E28F-46F6-9BC7-477B086DE13D}" type="presOf" srcId="{9F269AF1-D49E-4EEC-808F-00F784731FEE}" destId="{A6950C59-0E37-4DE5-9D45-404D7FA3BDF1}" srcOrd="0" destOrd="0" presId="urn:microsoft.com/office/officeart/2005/8/layout/hList1"/>
    <dgm:cxn modelId="{B0C417FE-6739-4F2B-BBFD-C882A6201185}" type="presOf" srcId="{CEB28DBE-DE30-457D-817F-3293A76A23F0}" destId="{B9C9CE01-550C-42F4-B129-CBD866005CD5}" srcOrd="0" destOrd="2" presId="urn:microsoft.com/office/officeart/2005/8/layout/hList1"/>
    <dgm:cxn modelId="{2919AD4F-E646-4F03-9322-ADA5F9FDDF61}" type="presParOf" srcId="{A6950C59-0E37-4DE5-9D45-404D7FA3BDF1}" destId="{B82D5A3D-6628-48F9-9DD1-76F82ABC1B2C}" srcOrd="0" destOrd="0" presId="urn:microsoft.com/office/officeart/2005/8/layout/hList1"/>
    <dgm:cxn modelId="{1D1424E5-9D53-456D-A024-A1F2F6F23D8B}" type="presParOf" srcId="{B82D5A3D-6628-48F9-9DD1-76F82ABC1B2C}" destId="{40804C9A-E6D9-47D5-BE52-BABB29895A5D}" srcOrd="0" destOrd="0" presId="urn:microsoft.com/office/officeart/2005/8/layout/hList1"/>
    <dgm:cxn modelId="{679DA412-74E7-431B-9698-1432A8D4896C}" type="presParOf" srcId="{B82D5A3D-6628-48F9-9DD1-76F82ABC1B2C}" destId="{B9C9CE01-550C-42F4-B129-CBD866005CD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A5908-9194-487B-9A31-9954A0952DBC}">
      <dsp:nvSpPr>
        <dsp:cNvPr id="0" name=""/>
        <dsp:cNvSpPr/>
      </dsp:nvSpPr>
      <dsp:spPr>
        <a:xfrm>
          <a:off x="0" y="291866"/>
          <a:ext cx="7277100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784" tIns="395732" rIns="564784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I am a Student of the Department of Physics – KNUST</a:t>
          </a:r>
        </a:p>
      </dsp:txBody>
      <dsp:txXfrm>
        <a:off x="0" y="291866"/>
        <a:ext cx="7277100" cy="807975"/>
      </dsp:txXfrm>
    </dsp:sp>
    <dsp:sp modelId="{9B2EF2A1-431B-48F2-B83F-2A293E4E557D}">
      <dsp:nvSpPr>
        <dsp:cNvPr id="0" name=""/>
        <dsp:cNvSpPr/>
      </dsp:nvSpPr>
      <dsp:spPr>
        <a:xfrm>
          <a:off x="363855" y="11426"/>
          <a:ext cx="509397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540" tIns="0" rIns="19254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Student</a:t>
          </a:r>
        </a:p>
      </dsp:txBody>
      <dsp:txXfrm>
        <a:off x="391235" y="38806"/>
        <a:ext cx="5039210" cy="506120"/>
      </dsp:txXfrm>
    </dsp:sp>
    <dsp:sp modelId="{2DF6DD56-115C-47F4-826A-15F71A0045F8}">
      <dsp:nvSpPr>
        <dsp:cNvPr id="0" name=""/>
        <dsp:cNvSpPr/>
      </dsp:nvSpPr>
      <dsp:spPr>
        <a:xfrm>
          <a:off x="0" y="1482881"/>
          <a:ext cx="7277100" cy="2693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784" tIns="395732" rIns="564784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Artificial Intelligence,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Smart Systems.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Internet of Things (IoT),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Technological Innovation.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Environmental Monitoring,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Healthcare Technology,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Renewable Energy.</a:t>
          </a:r>
        </a:p>
      </dsp:txBody>
      <dsp:txXfrm>
        <a:off x="0" y="1482881"/>
        <a:ext cx="7277100" cy="2693250"/>
      </dsp:txXfrm>
    </dsp:sp>
    <dsp:sp modelId="{F995DF72-D4A1-4944-AECD-3CF09B467861}">
      <dsp:nvSpPr>
        <dsp:cNvPr id="0" name=""/>
        <dsp:cNvSpPr/>
      </dsp:nvSpPr>
      <dsp:spPr>
        <a:xfrm>
          <a:off x="363855" y="1202441"/>
          <a:ext cx="509397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540" tIns="0" rIns="19254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Research Interests </a:t>
          </a:r>
        </a:p>
      </dsp:txBody>
      <dsp:txXfrm>
        <a:off x="391235" y="1229821"/>
        <a:ext cx="5039210" cy="5061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E461F-8DCD-4DF0-86F2-CF38A457EEEB}">
      <dsp:nvSpPr>
        <dsp:cNvPr id="0" name=""/>
        <dsp:cNvSpPr/>
      </dsp:nvSpPr>
      <dsp:spPr>
        <a:xfrm>
          <a:off x="0" y="38955"/>
          <a:ext cx="10514013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IoT Initiative</a:t>
          </a:r>
          <a:r>
            <a:rPr lang="en-GB" sz="2800" kern="1200" dirty="0"/>
            <a:t> </a:t>
          </a:r>
        </a:p>
      </dsp:txBody>
      <dsp:txXfrm>
        <a:off x="32784" y="71739"/>
        <a:ext cx="10448445" cy="606012"/>
      </dsp:txXfrm>
    </dsp:sp>
    <dsp:sp modelId="{C538364D-FD4A-4369-8E22-73B8E0E73C3A}">
      <dsp:nvSpPr>
        <dsp:cNvPr id="0" name=""/>
        <dsp:cNvSpPr/>
      </dsp:nvSpPr>
      <dsp:spPr>
        <a:xfrm>
          <a:off x="0" y="710535"/>
          <a:ext cx="10514013" cy="2144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2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/>
            <a:t>is simply a </a:t>
          </a:r>
          <a:r>
            <a:rPr lang="en-GB" sz="2200" kern="1200" dirty="0">
              <a:solidFill>
                <a:schemeClr val="accent1"/>
              </a:solidFill>
            </a:rPr>
            <a:t>project</a:t>
          </a:r>
          <a:r>
            <a:rPr lang="en-GB" sz="2200" kern="1200" dirty="0"/>
            <a:t> or plan where a </a:t>
          </a:r>
          <a:r>
            <a:rPr lang="en-GB" sz="2200" kern="1200" dirty="0">
              <a:solidFill>
                <a:schemeClr val="accent1"/>
              </a:solidFill>
            </a:rPr>
            <a:t>person, business, or organization </a:t>
          </a:r>
          <a:r>
            <a:rPr lang="en-GB" sz="2200" kern="1200" dirty="0"/>
            <a:t>decides to use </a:t>
          </a:r>
          <a:r>
            <a:rPr lang="en-GB" sz="2200" kern="1200" dirty="0">
              <a:solidFill>
                <a:schemeClr val="accent3">
                  <a:lumMod val="75000"/>
                </a:schemeClr>
              </a:solidFill>
            </a:rPr>
            <a:t>IoT technology </a:t>
          </a:r>
          <a:r>
            <a:rPr lang="en-GB" sz="2200" kern="1200" dirty="0"/>
            <a:t>to </a:t>
          </a:r>
          <a:r>
            <a:rPr lang="en-GB" sz="2200" kern="1200" dirty="0">
              <a:solidFill>
                <a:schemeClr val="accent1"/>
              </a:solidFill>
            </a:rPr>
            <a:t>improve something</a:t>
          </a:r>
          <a:r>
            <a:rPr lang="en-GB" sz="2200" kern="1200" dirty="0"/>
            <a:t>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/>
            <a:t>For example, a company might start an IoT initiative to make </a:t>
          </a:r>
          <a:r>
            <a:rPr lang="en-GB" sz="2200" kern="1200" dirty="0">
              <a:solidFill>
                <a:schemeClr val="accent1"/>
              </a:solidFill>
            </a:rPr>
            <a:t>their manufacturing process more efficient </a:t>
          </a:r>
          <a:r>
            <a:rPr lang="en-GB" sz="2200" kern="1200" dirty="0"/>
            <a:t>by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/>
            <a:t>using </a:t>
          </a:r>
          <a:r>
            <a:rPr lang="en-GB" sz="2200" kern="1200" dirty="0">
              <a:solidFill>
                <a:schemeClr val="accent1"/>
              </a:solidFill>
            </a:rPr>
            <a:t>sensors</a:t>
          </a:r>
          <a:r>
            <a:rPr lang="en-GB" sz="2200" kern="1200" dirty="0"/>
            <a:t> on machines </a:t>
          </a:r>
          <a:r>
            <a:rPr lang="en-GB" sz="2200" kern="1200" dirty="0">
              <a:solidFill>
                <a:schemeClr val="accent1"/>
              </a:solidFill>
            </a:rPr>
            <a:t>to track performance </a:t>
          </a:r>
          <a:r>
            <a:rPr lang="en-GB" sz="2200" kern="1200" dirty="0"/>
            <a:t>and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>
              <a:solidFill>
                <a:schemeClr val="accent1"/>
              </a:solidFill>
            </a:rPr>
            <a:t>predict</a:t>
          </a:r>
          <a:r>
            <a:rPr lang="en-GB" sz="2200" kern="1200" dirty="0"/>
            <a:t> when </a:t>
          </a:r>
          <a:r>
            <a:rPr lang="en-GB" sz="2200" kern="1200" dirty="0">
              <a:solidFill>
                <a:schemeClr val="accent1"/>
              </a:solidFill>
            </a:rPr>
            <a:t>maintenance</a:t>
          </a:r>
          <a:r>
            <a:rPr lang="en-GB" sz="2200" kern="1200" dirty="0"/>
            <a:t> is needed.</a:t>
          </a:r>
        </a:p>
      </dsp:txBody>
      <dsp:txXfrm>
        <a:off x="0" y="710535"/>
        <a:ext cx="10514013" cy="21445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E461F-8DCD-4DF0-86F2-CF38A457EEEB}">
      <dsp:nvSpPr>
        <dsp:cNvPr id="0" name=""/>
        <dsp:cNvSpPr/>
      </dsp:nvSpPr>
      <dsp:spPr>
        <a:xfrm>
          <a:off x="0" y="84203"/>
          <a:ext cx="10514013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b="1" kern="1200" dirty="0"/>
            <a:t>IoT Initiative: Outcome</a:t>
          </a:r>
          <a:endParaRPr lang="en-GB" sz="3700" kern="1200" dirty="0"/>
        </a:p>
      </dsp:txBody>
      <dsp:txXfrm>
        <a:off x="43321" y="127524"/>
        <a:ext cx="10427371" cy="800803"/>
      </dsp:txXfrm>
    </dsp:sp>
    <dsp:sp modelId="{A83871E2-4E5D-4A14-9AEE-38F005C06CF5}">
      <dsp:nvSpPr>
        <dsp:cNvPr id="0" name=""/>
        <dsp:cNvSpPr/>
      </dsp:nvSpPr>
      <dsp:spPr>
        <a:xfrm>
          <a:off x="0" y="971648"/>
          <a:ext cx="10514013" cy="1838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20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900" kern="1200" dirty="0"/>
            <a:t>IoT initiatives </a:t>
          </a:r>
          <a:r>
            <a:rPr lang="en-GB" sz="2900" kern="1200" dirty="0">
              <a:solidFill>
                <a:schemeClr val="accent3">
                  <a:lumMod val="75000"/>
                </a:schemeClr>
              </a:solidFill>
            </a:rPr>
            <a:t>aim</a:t>
          </a:r>
          <a:r>
            <a:rPr lang="en-GB" sz="2900" kern="1200" dirty="0"/>
            <a:t> to make </a:t>
          </a:r>
          <a:r>
            <a:rPr lang="en-GB" sz="2900" kern="1200" dirty="0">
              <a:solidFill>
                <a:schemeClr val="accent1"/>
              </a:solidFill>
            </a:rPr>
            <a:t>things smarter </a:t>
          </a:r>
          <a:r>
            <a:rPr lang="en-GB" sz="2900" kern="1200" dirty="0"/>
            <a:t>and </a:t>
          </a:r>
          <a:r>
            <a:rPr lang="en-GB" sz="2900" kern="1200" dirty="0">
              <a:solidFill>
                <a:schemeClr val="accent1"/>
              </a:solidFill>
            </a:rPr>
            <a:t>more responsive</a:t>
          </a:r>
          <a:r>
            <a:rPr lang="en-GB" sz="2900" kern="1200" dirty="0"/>
            <a:t>. 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900" kern="1200" dirty="0"/>
            <a:t>For </a:t>
          </a:r>
          <a:r>
            <a:rPr lang="en-GB" sz="2900" kern="1200" dirty="0">
              <a:solidFill>
                <a:schemeClr val="accent3"/>
              </a:solidFill>
            </a:rPr>
            <a:t>instance</a:t>
          </a:r>
          <a:r>
            <a:rPr lang="en-GB" sz="2900" kern="1200" dirty="0"/>
            <a:t>, a smart irrigation initiative in </a:t>
          </a:r>
          <a:r>
            <a:rPr lang="en-GB" sz="2900" kern="1200" dirty="0">
              <a:solidFill>
                <a:schemeClr val="accent3"/>
              </a:solidFill>
            </a:rPr>
            <a:t>agriculture</a:t>
          </a:r>
          <a:r>
            <a:rPr lang="en-GB" sz="2900" kern="1200" dirty="0"/>
            <a:t> could </a:t>
          </a:r>
          <a:r>
            <a:rPr lang="en-GB" sz="2900" kern="1200" dirty="0">
              <a:solidFill>
                <a:schemeClr val="accent1"/>
              </a:solidFill>
            </a:rPr>
            <a:t>automatically water crops </a:t>
          </a:r>
          <a:r>
            <a:rPr lang="en-GB" sz="2900" kern="1200" dirty="0"/>
            <a:t>based on </a:t>
          </a:r>
          <a:r>
            <a:rPr lang="en-GB" sz="2900" kern="1200" dirty="0">
              <a:solidFill>
                <a:schemeClr val="accent1"/>
              </a:solidFill>
            </a:rPr>
            <a:t>soil moisture levels</a:t>
          </a:r>
          <a:r>
            <a:rPr lang="en-GB" sz="2900" kern="1200" dirty="0"/>
            <a:t>, saving </a:t>
          </a:r>
          <a:r>
            <a:rPr lang="en-GB" sz="2900" kern="1200" dirty="0">
              <a:solidFill>
                <a:schemeClr val="accent1">
                  <a:lumMod val="75000"/>
                </a:schemeClr>
              </a:solidFill>
            </a:rPr>
            <a:t>water</a:t>
          </a:r>
          <a:r>
            <a:rPr lang="en-GB" sz="2900" kern="1200" dirty="0"/>
            <a:t> and </a:t>
          </a:r>
          <a:r>
            <a:rPr lang="en-GB" sz="2900" kern="1200" dirty="0">
              <a:solidFill>
                <a:schemeClr val="accent1">
                  <a:lumMod val="75000"/>
                </a:schemeClr>
              </a:solidFill>
            </a:rPr>
            <a:t>improving crop yields</a:t>
          </a:r>
          <a:r>
            <a:rPr lang="en-GB" sz="2900" kern="1200" dirty="0"/>
            <a:t>.</a:t>
          </a:r>
        </a:p>
      </dsp:txBody>
      <dsp:txXfrm>
        <a:off x="0" y="971648"/>
        <a:ext cx="10514013" cy="18381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7C51B-084F-433C-91D4-C752E67CC46E}">
      <dsp:nvSpPr>
        <dsp:cNvPr id="0" name=""/>
        <dsp:cNvSpPr/>
      </dsp:nvSpPr>
      <dsp:spPr>
        <a:xfrm>
          <a:off x="0" y="67827"/>
          <a:ext cx="5499099" cy="103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/>
            <a:t>Sustaining IoT initiatives </a:t>
          </a:r>
          <a:endParaRPr lang="en-GB" sz="3600" kern="1200"/>
        </a:p>
      </dsp:txBody>
      <dsp:txXfrm>
        <a:off x="0" y="67827"/>
        <a:ext cx="5499099" cy="1036800"/>
      </dsp:txXfrm>
    </dsp:sp>
    <dsp:sp modelId="{7665718C-1179-4082-946D-DF5F33AC313C}">
      <dsp:nvSpPr>
        <dsp:cNvPr id="0" name=""/>
        <dsp:cNvSpPr/>
      </dsp:nvSpPr>
      <dsp:spPr>
        <a:xfrm>
          <a:off x="0" y="1104627"/>
          <a:ext cx="5499099" cy="45457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600" kern="1200" dirty="0"/>
            <a:t>refers to the </a:t>
          </a:r>
          <a:r>
            <a:rPr lang="en-GB" sz="3600" kern="1200" dirty="0">
              <a:solidFill>
                <a:schemeClr val="accent1"/>
              </a:solidFill>
            </a:rPr>
            <a:t>ongoing efforts required </a:t>
          </a:r>
          <a:r>
            <a:rPr lang="en-GB" sz="3600" kern="1200" dirty="0"/>
            <a:t>to keep Internet of Things (IoT) projects or programs </a:t>
          </a:r>
          <a:r>
            <a:rPr lang="en-GB" sz="3600" kern="1200" dirty="0">
              <a:solidFill>
                <a:srgbClr val="00B050"/>
              </a:solidFill>
            </a:rPr>
            <a:t>operational</a:t>
          </a:r>
          <a:r>
            <a:rPr lang="en-GB" sz="3600" kern="1200" dirty="0"/>
            <a:t>, </a:t>
          </a:r>
          <a:r>
            <a:rPr lang="en-GB" sz="3600" kern="1200" dirty="0">
              <a:solidFill>
                <a:srgbClr val="00B050"/>
              </a:solidFill>
            </a:rPr>
            <a:t>effective</a:t>
          </a:r>
          <a:r>
            <a:rPr lang="en-GB" sz="3600" kern="1200" dirty="0"/>
            <a:t>, and </a:t>
          </a:r>
          <a:r>
            <a:rPr lang="en-GB" sz="3600" kern="1200" dirty="0">
              <a:solidFill>
                <a:srgbClr val="00B050"/>
              </a:solidFill>
            </a:rPr>
            <a:t>impactful</a:t>
          </a:r>
          <a:r>
            <a:rPr lang="en-GB" sz="3600" kern="1200" dirty="0"/>
            <a:t> over time, even </a:t>
          </a:r>
          <a:r>
            <a:rPr lang="en-GB" sz="3600" kern="1200" dirty="0">
              <a:solidFill>
                <a:schemeClr val="accent1"/>
              </a:solidFill>
            </a:rPr>
            <a:t>after their initial implementation</a:t>
          </a:r>
          <a:r>
            <a:rPr lang="en-GB" sz="3600" kern="1200" dirty="0"/>
            <a:t>.</a:t>
          </a:r>
        </a:p>
      </dsp:txBody>
      <dsp:txXfrm>
        <a:off x="0" y="1104627"/>
        <a:ext cx="5499099" cy="454571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22C6B-31DB-4457-BFEC-D2C465A4F536}">
      <dsp:nvSpPr>
        <dsp:cNvPr id="0" name=""/>
        <dsp:cNvSpPr/>
      </dsp:nvSpPr>
      <dsp:spPr>
        <a:xfrm>
          <a:off x="0" y="5902"/>
          <a:ext cx="10515600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Sustaining IOT initiatives</a:t>
          </a:r>
        </a:p>
      </dsp:txBody>
      <dsp:txXfrm>
        <a:off x="49176" y="55078"/>
        <a:ext cx="10417248" cy="90901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5990F-7594-4A03-BEBD-CAEDC2867654}">
      <dsp:nvSpPr>
        <dsp:cNvPr id="0" name=""/>
        <dsp:cNvSpPr/>
      </dsp:nvSpPr>
      <dsp:spPr>
        <a:xfrm>
          <a:off x="0" y="8925"/>
          <a:ext cx="4914900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Key Aspects</a:t>
          </a:r>
          <a:endParaRPr lang="en-GB" sz="2800" kern="1200" dirty="0"/>
        </a:p>
      </dsp:txBody>
      <dsp:txXfrm>
        <a:off x="0" y="8925"/>
        <a:ext cx="4914900" cy="806400"/>
      </dsp:txXfrm>
    </dsp:sp>
    <dsp:sp modelId="{D37C7816-B902-4CAD-94CC-6CD5D15096AF}">
      <dsp:nvSpPr>
        <dsp:cNvPr id="0" name=""/>
        <dsp:cNvSpPr/>
      </dsp:nvSpPr>
      <dsp:spPr>
        <a:xfrm>
          <a:off x="0" y="815325"/>
          <a:ext cx="4914900" cy="3842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Continuous Monitoring and Maintenance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Resource Management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Adapting to Changes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Long-Term Planning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/>
            <a:t>Data Management and Security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/>
            <a:t>Feedback and Improvement</a:t>
          </a:r>
        </a:p>
      </dsp:txBody>
      <dsp:txXfrm>
        <a:off x="0" y="815325"/>
        <a:ext cx="4914900" cy="38429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FF2E2-2F32-49E3-B851-5A30944EE30A}">
      <dsp:nvSpPr>
        <dsp:cNvPr id="0" name=""/>
        <dsp:cNvSpPr/>
      </dsp:nvSpPr>
      <dsp:spPr>
        <a:xfrm>
          <a:off x="0" y="8007"/>
          <a:ext cx="105156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Strategies for Sustaining IoT Initiatives Post-Workshop</a:t>
          </a:r>
        </a:p>
      </dsp:txBody>
      <dsp:txXfrm>
        <a:off x="42151" y="50158"/>
        <a:ext cx="10431298" cy="77915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4E2C6-59E7-4780-B33B-8D3FB12B300C}">
      <dsp:nvSpPr>
        <dsp:cNvPr id="0" name=""/>
        <dsp:cNvSpPr/>
      </dsp:nvSpPr>
      <dsp:spPr>
        <a:xfrm>
          <a:off x="0" y="220080"/>
          <a:ext cx="5257800" cy="1009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Strategies for Sustaining IoT Initiatives </a:t>
          </a:r>
          <a:endParaRPr lang="en-GB" sz="2800" kern="1200" dirty="0"/>
        </a:p>
      </dsp:txBody>
      <dsp:txXfrm>
        <a:off x="0" y="220080"/>
        <a:ext cx="5257800" cy="1009012"/>
      </dsp:txXfrm>
    </dsp:sp>
    <dsp:sp modelId="{682B2E1F-78CD-4718-8347-EA40C0B019E7}">
      <dsp:nvSpPr>
        <dsp:cNvPr id="0" name=""/>
        <dsp:cNvSpPr/>
      </dsp:nvSpPr>
      <dsp:spPr>
        <a:xfrm>
          <a:off x="0" y="1229092"/>
          <a:ext cx="5257800" cy="27669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refers to the </a:t>
          </a:r>
          <a:r>
            <a:rPr lang="en-GB" sz="2800" kern="1200" dirty="0">
              <a:solidFill>
                <a:schemeClr val="accent1"/>
              </a:solidFill>
            </a:rPr>
            <a:t>approaches</a:t>
          </a:r>
          <a:r>
            <a:rPr lang="en-GB" sz="2800" kern="1200" dirty="0"/>
            <a:t> and </a:t>
          </a:r>
          <a:r>
            <a:rPr lang="en-GB" sz="2800" kern="1200" dirty="0">
              <a:solidFill>
                <a:schemeClr val="accent1"/>
              </a:solidFill>
            </a:rPr>
            <a:t>actions needed </a:t>
          </a:r>
          <a:r>
            <a:rPr lang="en-GB" sz="2800" kern="1200" dirty="0"/>
            <a:t>to ensure that Internet of Things (</a:t>
          </a:r>
          <a:r>
            <a:rPr lang="en-GB" sz="2800" kern="1200" dirty="0">
              <a:solidFill>
                <a:schemeClr val="accent1"/>
              </a:solidFill>
            </a:rPr>
            <a:t>IoT</a:t>
          </a:r>
          <a:r>
            <a:rPr lang="en-GB" sz="2800" kern="1200" dirty="0"/>
            <a:t>) projects </a:t>
          </a:r>
          <a:r>
            <a:rPr lang="en-GB" sz="2800" kern="1200" dirty="0">
              <a:solidFill>
                <a:schemeClr val="accent1"/>
              </a:solidFill>
            </a:rPr>
            <a:t>continue to thrive </a:t>
          </a:r>
          <a:r>
            <a:rPr lang="en-GB" sz="2800" kern="1200" dirty="0"/>
            <a:t>and deliver value even after the completion of a workshop or training event. </a:t>
          </a:r>
        </a:p>
      </dsp:txBody>
      <dsp:txXfrm>
        <a:off x="0" y="1229092"/>
        <a:ext cx="5257800" cy="276695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FF2E2-2F32-49E3-B851-5A30944EE30A}">
      <dsp:nvSpPr>
        <dsp:cNvPr id="0" name=""/>
        <dsp:cNvSpPr/>
      </dsp:nvSpPr>
      <dsp:spPr>
        <a:xfrm>
          <a:off x="0" y="8007"/>
          <a:ext cx="105156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Strategies for Sustaining IoT Initiatives Post-Workshop</a:t>
          </a:r>
        </a:p>
      </dsp:txBody>
      <dsp:txXfrm>
        <a:off x="42151" y="50158"/>
        <a:ext cx="10431298" cy="77915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3A914-23AB-4A92-B699-8A8C02FA3D97}">
      <dsp:nvSpPr>
        <dsp:cNvPr id="0" name=""/>
        <dsp:cNvSpPr/>
      </dsp:nvSpPr>
      <dsp:spPr>
        <a:xfrm>
          <a:off x="0" y="13946"/>
          <a:ext cx="5359400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Approach</a:t>
          </a:r>
          <a:r>
            <a:rPr lang="en-GB" sz="2800" kern="1200" dirty="0"/>
            <a:t> </a:t>
          </a:r>
        </a:p>
      </dsp:txBody>
      <dsp:txXfrm>
        <a:off x="0" y="13946"/>
        <a:ext cx="5359400" cy="806400"/>
      </dsp:txXfrm>
    </dsp:sp>
    <dsp:sp modelId="{43E96DD7-F60A-4CE6-B115-69042CF18246}">
      <dsp:nvSpPr>
        <dsp:cNvPr id="0" name=""/>
        <dsp:cNvSpPr/>
      </dsp:nvSpPr>
      <dsp:spPr>
        <a:xfrm>
          <a:off x="0" y="820346"/>
          <a:ext cx="5359400" cy="3381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/>
            <a:t>Community Building and Networking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Mentorship and Guidance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/>
            <a:t>Skills Development and Training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/>
            <a:t>Project Management and Planning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/>
            <a:t>Evaluation and Feedback Loops</a:t>
          </a:r>
        </a:p>
      </dsp:txBody>
      <dsp:txXfrm>
        <a:off x="0" y="820346"/>
        <a:ext cx="5359400" cy="33818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94640-6A4B-49E7-B97B-DECE184CC055}">
      <dsp:nvSpPr>
        <dsp:cNvPr id="0" name=""/>
        <dsp:cNvSpPr/>
      </dsp:nvSpPr>
      <dsp:spPr>
        <a:xfrm>
          <a:off x="0" y="112443"/>
          <a:ext cx="10515600" cy="908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Strategies for Sustaining IoT Initiatives</a:t>
          </a:r>
        </a:p>
      </dsp:txBody>
      <dsp:txXfrm>
        <a:off x="44354" y="156797"/>
        <a:ext cx="10426892" cy="8198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3CD2C-8DED-4ECD-A00D-88BD155717DB}">
      <dsp:nvSpPr>
        <dsp:cNvPr id="0" name=""/>
        <dsp:cNvSpPr/>
      </dsp:nvSpPr>
      <dsp:spPr>
        <a:xfrm>
          <a:off x="0" y="88921"/>
          <a:ext cx="67945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NUTIFAFA YAO AGBENOR-EFUNAM </a:t>
          </a:r>
        </a:p>
      </dsp:txBody>
      <dsp:txXfrm>
        <a:off x="40980" y="129901"/>
        <a:ext cx="6712540" cy="75751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191D2-1BC1-4C05-8345-C104AC09C74D}">
      <dsp:nvSpPr>
        <dsp:cNvPr id="0" name=""/>
        <dsp:cNvSpPr/>
      </dsp:nvSpPr>
      <dsp:spPr>
        <a:xfrm>
          <a:off x="0" y="410203"/>
          <a:ext cx="9893300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830" tIns="541528" rIns="767830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There is a need to do a lot of practice .</a:t>
          </a:r>
        </a:p>
      </dsp:txBody>
      <dsp:txXfrm>
        <a:off x="0" y="410203"/>
        <a:ext cx="9893300" cy="1105650"/>
      </dsp:txXfrm>
    </dsp:sp>
    <dsp:sp modelId="{D89B3026-4D2F-47B8-80BB-7657BD803313}">
      <dsp:nvSpPr>
        <dsp:cNvPr id="0" name=""/>
        <dsp:cNvSpPr/>
      </dsp:nvSpPr>
      <dsp:spPr>
        <a:xfrm>
          <a:off x="494665" y="26443"/>
          <a:ext cx="692531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60" tIns="0" rIns="26176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loT of Practice </a:t>
          </a:r>
        </a:p>
      </dsp:txBody>
      <dsp:txXfrm>
        <a:off x="532132" y="63910"/>
        <a:ext cx="6850376" cy="692586"/>
      </dsp:txXfrm>
    </dsp:sp>
    <dsp:sp modelId="{341829BF-118D-4770-AF80-DDB7C2EFC79A}">
      <dsp:nvSpPr>
        <dsp:cNvPr id="0" name=""/>
        <dsp:cNvSpPr/>
      </dsp:nvSpPr>
      <dsp:spPr>
        <a:xfrm>
          <a:off x="0" y="2040014"/>
          <a:ext cx="9893300" cy="2375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830" tIns="541528" rIns="767830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/>
            <a:t>This can be automation,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/>
            <a:t>Developing thing Such as devices,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/>
            <a:t>Knowledge,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/>
            <a:t>Money.</a:t>
          </a:r>
        </a:p>
      </dsp:txBody>
      <dsp:txXfrm>
        <a:off x="0" y="2040014"/>
        <a:ext cx="9893300" cy="2375100"/>
      </dsp:txXfrm>
    </dsp:sp>
    <dsp:sp modelId="{C2088775-64AC-4B78-B01D-B461C3D12702}">
      <dsp:nvSpPr>
        <dsp:cNvPr id="0" name=""/>
        <dsp:cNvSpPr/>
      </dsp:nvSpPr>
      <dsp:spPr>
        <a:xfrm>
          <a:off x="494665" y="1656253"/>
          <a:ext cx="692531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60" tIns="0" rIns="26176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Find Your Motivation </a:t>
          </a:r>
        </a:p>
      </dsp:txBody>
      <dsp:txXfrm>
        <a:off x="532132" y="1693720"/>
        <a:ext cx="6850376" cy="69258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94640-6A4B-49E7-B97B-DECE184CC055}">
      <dsp:nvSpPr>
        <dsp:cNvPr id="0" name=""/>
        <dsp:cNvSpPr/>
      </dsp:nvSpPr>
      <dsp:spPr>
        <a:xfrm>
          <a:off x="0" y="135007"/>
          <a:ext cx="105156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Strategies for Sustaining IoT Initiatives Post Workshop</a:t>
          </a:r>
        </a:p>
      </dsp:txBody>
      <dsp:txXfrm>
        <a:off x="42151" y="177158"/>
        <a:ext cx="10431298" cy="77915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E1036-64FF-4110-8059-A1B4092E90C4}">
      <dsp:nvSpPr>
        <dsp:cNvPr id="0" name=""/>
        <dsp:cNvSpPr/>
      </dsp:nvSpPr>
      <dsp:spPr>
        <a:xfrm>
          <a:off x="0" y="568379"/>
          <a:ext cx="10223499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457" tIns="499872" rIns="79345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this will expose you to more </a:t>
          </a:r>
          <a:r>
            <a:rPr lang="en-GB" sz="2400" kern="1200" dirty="0">
              <a:solidFill>
                <a:schemeClr val="accent1"/>
              </a:solidFill>
            </a:rPr>
            <a:t>interesting ideas </a:t>
          </a:r>
          <a:r>
            <a:rPr lang="en-GB" sz="2400" kern="1200" dirty="0"/>
            <a:t>and </a:t>
          </a:r>
          <a:r>
            <a:rPr lang="en-GB" sz="2400" kern="1200" dirty="0">
              <a:solidFill>
                <a:schemeClr val="accent1"/>
              </a:solidFill>
            </a:rPr>
            <a:t>interest</a:t>
          </a:r>
          <a:r>
            <a:rPr lang="en-GB" sz="2400" kern="1200" dirty="0"/>
            <a:t>.</a:t>
          </a:r>
        </a:p>
      </dsp:txBody>
      <dsp:txXfrm>
        <a:off x="0" y="568379"/>
        <a:ext cx="10223499" cy="1020600"/>
      </dsp:txXfrm>
    </dsp:sp>
    <dsp:sp modelId="{F664E9DD-1288-4FEE-97A7-29640ED4C7A7}">
      <dsp:nvSpPr>
        <dsp:cNvPr id="0" name=""/>
        <dsp:cNvSpPr/>
      </dsp:nvSpPr>
      <dsp:spPr>
        <a:xfrm>
          <a:off x="511175" y="214139"/>
          <a:ext cx="715645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497" tIns="0" rIns="27049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Attend IoT workshops and conferences </a:t>
          </a:r>
        </a:p>
      </dsp:txBody>
      <dsp:txXfrm>
        <a:off x="545760" y="248724"/>
        <a:ext cx="7087280" cy="639310"/>
      </dsp:txXfrm>
    </dsp:sp>
    <dsp:sp modelId="{AA1B2341-9A11-428B-99FD-E648101386BD}">
      <dsp:nvSpPr>
        <dsp:cNvPr id="0" name=""/>
        <dsp:cNvSpPr/>
      </dsp:nvSpPr>
      <dsp:spPr>
        <a:xfrm>
          <a:off x="0" y="2072819"/>
          <a:ext cx="10223499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457" tIns="499872" rIns="79345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this will </a:t>
          </a:r>
          <a:r>
            <a:rPr lang="en-GB" sz="2400" kern="1200" dirty="0">
              <a:solidFill>
                <a:schemeClr val="accent1"/>
              </a:solidFill>
            </a:rPr>
            <a:t>aid</a:t>
          </a:r>
          <a:r>
            <a:rPr lang="en-GB" sz="2400" kern="1200" dirty="0"/>
            <a:t> you to develop your </a:t>
          </a:r>
          <a:r>
            <a:rPr lang="en-GB" sz="2400" kern="1200" dirty="0">
              <a:solidFill>
                <a:schemeClr val="accent1"/>
              </a:solidFill>
            </a:rPr>
            <a:t>problem</a:t>
          </a:r>
          <a:r>
            <a:rPr lang="en-GB" sz="2400" kern="1200" dirty="0"/>
            <a:t> </a:t>
          </a:r>
          <a:r>
            <a:rPr lang="en-GB" sz="2400" kern="1200" dirty="0">
              <a:solidFill>
                <a:schemeClr val="accent1"/>
              </a:solidFill>
            </a:rPr>
            <a:t>solving skills </a:t>
          </a:r>
          <a:r>
            <a:rPr lang="en-GB" sz="2400" kern="1200" dirty="0"/>
            <a:t>in specific field,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build  your </a:t>
          </a:r>
          <a:r>
            <a:rPr lang="en-GB" sz="2400" kern="1200" dirty="0">
              <a:solidFill>
                <a:schemeClr val="accent1"/>
              </a:solidFill>
            </a:rPr>
            <a:t>confidence</a:t>
          </a:r>
          <a:r>
            <a:rPr lang="en-GB" sz="2400" kern="1200" dirty="0"/>
            <a:t> and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also gives you an avenue to </a:t>
          </a:r>
          <a:r>
            <a:rPr lang="en-GB" sz="2400" kern="1200" dirty="0">
              <a:solidFill>
                <a:schemeClr val="accent1"/>
              </a:solidFill>
            </a:rPr>
            <a:t>earn some income</a:t>
          </a:r>
          <a:r>
            <a:rPr lang="en-GB" sz="2400" kern="1200" dirty="0"/>
            <a:t>.</a:t>
          </a:r>
        </a:p>
      </dsp:txBody>
      <dsp:txXfrm>
        <a:off x="0" y="2072819"/>
        <a:ext cx="10223499" cy="2154600"/>
      </dsp:txXfrm>
    </dsp:sp>
    <dsp:sp modelId="{B842064F-6811-454E-9E79-B20B6DA9B09D}">
      <dsp:nvSpPr>
        <dsp:cNvPr id="0" name=""/>
        <dsp:cNvSpPr/>
      </dsp:nvSpPr>
      <dsp:spPr>
        <a:xfrm>
          <a:off x="511175" y="1718579"/>
          <a:ext cx="715645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497" tIns="0" rIns="27049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Attend and participate in competition related to IoT </a:t>
          </a:r>
        </a:p>
      </dsp:txBody>
      <dsp:txXfrm>
        <a:off x="545760" y="1753164"/>
        <a:ext cx="7087280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89EDE-EDA6-4DCC-8DD3-2F509EBAA5CB}">
      <dsp:nvSpPr>
        <dsp:cNvPr id="0" name=""/>
        <dsp:cNvSpPr/>
      </dsp:nvSpPr>
      <dsp:spPr>
        <a:xfrm>
          <a:off x="284583" y="681"/>
          <a:ext cx="2313123" cy="13878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Speedometer                                </a:t>
          </a:r>
        </a:p>
      </dsp:txBody>
      <dsp:txXfrm>
        <a:off x="284583" y="681"/>
        <a:ext cx="2313123" cy="1387874"/>
      </dsp:txXfrm>
    </dsp:sp>
    <dsp:sp modelId="{10581BE1-C091-4524-8663-235B904015AB}">
      <dsp:nvSpPr>
        <dsp:cNvPr id="0" name=""/>
        <dsp:cNvSpPr/>
      </dsp:nvSpPr>
      <dsp:spPr>
        <a:xfrm>
          <a:off x="2829019" y="681"/>
          <a:ext cx="2313123" cy="13878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Traffic light</a:t>
          </a:r>
        </a:p>
      </dsp:txBody>
      <dsp:txXfrm>
        <a:off x="2829019" y="681"/>
        <a:ext cx="2313123" cy="1387874"/>
      </dsp:txXfrm>
    </dsp:sp>
    <dsp:sp modelId="{886B8BCB-372B-4844-9025-2FC4A74A95D1}">
      <dsp:nvSpPr>
        <dsp:cNvPr id="0" name=""/>
        <dsp:cNvSpPr/>
      </dsp:nvSpPr>
      <dsp:spPr>
        <a:xfrm>
          <a:off x="5373456" y="681"/>
          <a:ext cx="2313123" cy="13878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Motion detection</a:t>
          </a:r>
        </a:p>
      </dsp:txBody>
      <dsp:txXfrm>
        <a:off x="5373456" y="681"/>
        <a:ext cx="2313123" cy="1387874"/>
      </dsp:txXfrm>
    </dsp:sp>
    <dsp:sp modelId="{69A31D74-A39A-4B8B-980B-07B31B1963AF}">
      <dsp:nvSpPr>
        <dsp:cNvPr id="0" name=""/>
        <dsp:cNvSpPr/>
      </dsp:nvSpPr>
      <dsp:spPr>
        <a:xfrm>
          <a:off x="7917892" y="681"/>
          <a:ext cx="2313123" cy="13878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Elevator </a:t>
          </a:r>
        </a:p>
      </dsp:txBody>
      <dsp:txXfrm>
        <a:off x="7917892" y="681"/>
        <a:ext cx="2313123" cy="1387874"/>
      </dsp:txXfrm>
    </dsp:sp>
    <dsp:sp modelId="{FF9F953A-E0A4-4AF9-8AA5-EE8E559A1B1B}">
      <dsp:nvSpPr>
        <dsp:cNvPr id="0" name=""/>
        <dsp:cNvSpPr/>
      </dsp:nvSpPr>
      <dsp:spPr>
        <a:xfrm>
          <a:off x="284583" y="1619868"/>
          <a:ext cx="2313123" cy="13878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Timers </a:t>
          </a:r>
        </a:p>
      </dsp:txBody>
      <dsp:txXfrm>
        <a:off x="284583" y="1619868"/>
        <a:ext cx="2313123" cy="1387874"/>
      </dsp:txXfrm>
    </dsp:sp>
    <dsp:sp modelId="{4296B1C6-6F00-4D59-85C9-3BB87E66939F}">
      <dsp:nvSpPr>
        <dsp:cNvPr id="0" name=""/>
        <dsp:cNvSpPr/>
      </dsp:nvSpPr>
      <dsp:spPr>
        <a:xfrm>
          <a:off x="2829019" y="1619868"/>
          <a:ext cx="2313123" cy="13878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Buzzer </a:t>
          </a:r>
        </a:p>
      </dsp:txBody>
      <dsp:txXfrm>
        <a:off x="2829019" y="1619868"/>
        <a:ext cx="2313123" cy="1387874"/>
      </dsp:txXfrm>
    </dsp:sp>
    <dsp:sp modelId="{262611A0-DAFE-479A-B32F-F83BE5164C0C}">
      <dsp:nvSpPr>
        <dsp:cNvPr id="0" name=""/>
        <dsp:cNvSpPr/>
      </dsp:nvSpPr>
      <dsp:spPr>
        <a:xfrm>
          <a:off x="5373456" y="1619868"/>
          <a:ext cx="2313123" cy="13878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Home/Office Automation </a:t>
          </a:r>
        </a:p>
      </dsp:txBody>
      <dsp:txXfrm>
        <a:off x="5373456" y="1619868"/>
        <a:ext cx="2313123" cy="1387874"/>
      </dsp:txXfrm>
    </dsp:sp>
    <dsp:sp modelId="{3510A4F4-6450-48BE-8A0C-3B23D82FE9E9}">
      <dsp:nvSpPr>
        <dsp:cNvPr id="0" name=""/>
        <dsp:cNvSpPr/>
      </dsp:nvSpPr>
      <dsp:spPr>
        <a:xfrm>
          <a:off x="7917892" y="1619868"/>
          <a:ext cx="2313123" cy="13878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Data loggers</a:t>
          </a:r>
        </a:p>
      </dsp:txBody>
      <dsp:txXfrm>
        <a:off x="7917892" y="1619868"/>
        <a:ext cx="2313123" cy="13878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43C1C-09A5-43F7-8849-C46DCC1D6853}">
      <dsp:nvSpPr>
        <dsp:cNvPr id="0" name=""/>
        <dsp:cNvSpPr/>
      </dsp:nvSpPr>
      <dsp:spPr>
        <a:xfrm>
          <a:off x="0" y="2493"/>
          <a:ext cx="4533900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Auto light switching</a:t>
          </a:r>
        </a:p>
      </dsp:txBody>
      <dsp:txXfrm>
        <a:off x="29271" y="31764"/>
        <a:ext cx="4475358" cy="541083"/>
      </dsp:txXfrm>
    </dsp:sp>
    <dsp:sp modelId="{1F67F4DE-3DA7-40FA-AF3F-428052F2AAD6}">
      <dsp:nvSpPr>
        <dsp:cNvPr id="0" name=""/>
        <dsp:cNvSpPr/>
      </dsp:nvSpPr>
      <dsp:spPr>
        <a:xfrm>
          <a:off x="0" y="674118"/>
          <a:ext cx="4533900" cy="599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Water levels sensing </a:t>
          </a:r>
        </a:p>
      </dsp:txBody>
      <dsp:txXfrm>
        <a:off x="29271" y="703389"/>
        <a:ext cx="4475358" cy="541083"/>
      </dsp:txXfrm>
    </dsp:sp>
    <dsp:sp modelId="{E0F1C078-C71E-43EC-99B4-66F2797667C9}">
      <dsp:nvSpPr>
        <dsp:cNvPr id="0" name=""/>
        <dsp:cNvSpPr/>
      </dsp:nvSpPr>
      <dsp:spPr>
        <a:xfrm>
          <a:off x="0" y="1345743"/>
          <a:ext cx="4533900" cy="5996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Automation </a:t>
          </a:r>
        </a:p>
      </dsp:txBody>
      <dsp:txXfrm>
        <a:off x="29271" y="1375014"/>
        <a:ext cx="4475358" cy="5410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43C1C-09A5-43F7-8849-C46DCC1D6853}">
      <dsp:nvSpPr>
        <dsp:cNvPr id="0" name=""/>
        <dsp:cNvSpPr/>
      </dsp:nvSpPr>
      <dsp:spPr>
        <a:xfrm>
          <a:off x="0" y="2493"/>
          <a:ext cx="4533900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Developed Examination Timers</a:t>
          </a:r>
        </a:p>
      </dsp:txBody>
      <dsp:txXfrm>
        <a:off x="29271" y="31764"/>
        <a:ext cx="4475358" cy="541083"/>
      </dsp:txXfrm>
    </dsp:sp>
    <dsp:sp modelId="{1F67F4DE-3DA7-40FA-AF3F-428052F2AAD6}">
      <dsp:nvSpPr>
        <dsp:cNvPr id="0" name=""/>
        <dsp:cNvSpPr/>
      </dsp:nvSpPr>
      <dsp:spPr>
        <a:xfrm>
          <a:off x="0" y="674118"/>
          <a:ext cx="4533900" cy="599625"/>
        </a:xfrm>
        <a:prstGeom prst="roundRect">
          <a:avLst/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Developed Quiz Buzzers</a:t>
          </a:r>
        </a:p>
      </dsp:txBody>
      <dsp:txXfrm>
        <a:off x="29271" y="703389"/>
        <a:ext cx="4475358" cy="541083"/>
      </dsp:txXfrm>
    </dsp:sp>
    <dsp:sp modelId="{E0F1C078-C71E-43EC-99B4-66F2797667C9}">
      <dsp:nvSpPr>
        <dsp:cNvPr id="0" name=""/>
        <dsp:cNvSpPr/>
      </dsp:nvSpPr>
      <dsp:spPr>
        <a:xfrm>
          <a:off x="0" y="1345743"/>
          <a:ext cx="4533900" cy="599625"/>
        </a:xfrm>
        <a:prstGeom prst="roundRect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Developed trackers </a:t>
          </a:r>
        </a:p>
      </dsp:txBody>
      <dsp:txXfrm>
        <a:off x="29271" y="1375014"/>
        <a:ext cx="4475358" cy="5410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5DD74-2D3D-40A8-98E0-8834FEDE3153}">
      <dsp:nvSpPr>
        <dsp:cNvPr id="0" name=""/>
        <dsp:cNvSpPr/>
      </dsp:nvSpPr>
      <dsp:spPr>
        <a:xfrm>
          <a:off x="0" y="3090"/>
          <a:ext cx="10515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Internet of Things (IoT)</a:t>
          </a:r>
        </a:p>
      </dsp:txBody>
      <dsp:txXfrm>
        <a:off x="55030" y="58120"/>
        <a:ext cx="10405540" cy="10172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B75F9-0922-40EB-A2F2-9D458419AD18}">
      <dsp:nvSpPr>
        <dsp:cNvPr id="0" name=""/>
        <dsp:cNvSpPr/>
      </dsp:nvSpPr>
      <dsp:spPr>
        <a:xfrm>
          <a:off x="0" y="15886"/>
          <a:ext cx="59309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The Internet of Things (IoT)</a:t>
          </a:r>
          <a:r>
            <a:rPr lang="en-GB" sz="2700" kern="1200"/>
            <a:t> </a:t>
          </a:r>
        </a:p>
      </dsp:txBody>
      <dsp:txXfrm>
        <a:off x="31613" y="47499"/>
        <a:ext cx="5867674" cy="584369"/>
      </dsp:txXfrm>
    </dsp:sp>
    <dsp:sp modelId="{56A0C2EF-3DC4-4224-BBC2-AE2B28E37E08}">
      <dsp:nvSpPr>
        <dsp:cNvPr id="0" name=""/>
        <dsp:cNvSpPr/>
      </dsp:nvSpPr>
      <dsp:spPr>
        <a:xfrm>
          <a:off x="0" y="663481"/>
          <a:ext cx="5930900" cy="1257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30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is a concept that refers to the </a:t>
          </a:r>
          <a:r>
            <a:rPr lang="en-GB" sz="2100" kern="1200" dirty="0">
              <a:solidFill>
                <a:schemeClr val="accent1">
                  <a:lumMod val="75000"/>
                </a:schemeClr>
              </a:solidFill>
            </a:rPr>
            <a:t>interconnection</a:t>
          </a:r>
          <a:r>
            <a:rPr lang="en-GB" sz="2100" kern="1200" dirty="0"/>
            <a:t> of everyday physical </a:t>
          </a:r>
          <a:r>
            <a:rPr lang="en-GB" sz="2100" kern="1200" dirty="0">
              <a:solidFill>
                <a:schemeClr val="accent1">
                  <a:lumMod val="75000"/>
                </a:schemeClr>
              </a:solidFill>
            </a:rPr>
            <a:t>devices</a:t>
          </a:r>
          <a:r>
            <a:rPr lang="en-GB" sz="2100" kern="1200" dirty="0"/>
            <a:t> to the </a:t>
          </a:r>
          <a:r>
            <a:rPr lang="en-GB" sz="2100" kern="1200" dirty="0">
              <a:solidFill>
                <a:schemeClr val="accent1">
                  <a:lumMod val="75000"/>
                </a:schemeClr>
              </a:solidFill>
            </a:rPr>
            <a:t>internet</a:t>
          </a:r>
          <a:r>
            <a:rPr lang="en-GB" sz="2100" kern="1200" dirty="0"/>
            <a:t>, allowing them to </a:t>
          </a:r>
          <a:r>
            <a:rPr lang="en-GB" sz="2100" kern="1200" dirty="0">
              <a:solidFill>
                <a:schemeClr val="accent1">
                  <a:lumMod val="75000"/>
                </a:schemeClr>
              </a:solidFill>
            </a:rPr>
            <a:t>collect, share, and analyze data</a:t>
          </a:r>
          <a:r>
            <a:rPr lang="en-GB" sz="2100" kern="1200" dirty="0"/>
            <a:t>. </a:t>
          </a:r>
        </a:p>
      </dsp:txBody>
      <dsp:txXfrm>
        <a:off x="0" y="663481"/>
        <a:ext cx="5930900" cy="1257525"/>
      </dsp:txXfrm>
    </dsp:sp>
    <dsp:sp modelId="{CE066214-730D-4A23-A5B5-2E93D6DE1B76}">
      <dsp:nvSpPr>
        <dsp:cNvPr id="0" name=""/>
        <dsp:cNvSpPr/>
      </dsp:nvSpPr>
      <dsp:spPr>
        <a:xfrm>
          <a:off x="0" y="1921006"/>
          <a:ext cx="59309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Core Components of IoT</a:t>
          </a:r>
          <a:endParaRPr lang="en-GB" sz="2700" kern="1200"/>
        </a:p>
      </dsp:txBody>
      <dsp:txXfrm>
        <a:off x="31613" y="1952619"/>
        <a:ext cx="5867674" cy="584369"/>
      </dsp:txXfrm>
    </dsp:sp>
    <dsp:sp modelId="{F672EA77-74E0-45CD-A865-9F778D93BD83}">
      <dsp:nvSpPr>
        <dsp:cNvPr id="0" name=""/>
        <dsp:cNvSpPr/>
      </dsp:nvSpPr>
      <dsp:spPr>
        <a:xfrm>
          <a:off x="0" y="2568601"/>
          <a:ext cx="5930900" cy="184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30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/>
            <a:t>Devices/Things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Sensors and Actuators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/>
            <a:t>Connectivity.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/>
            <a:t>Data Processing and Analytic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/>
            <a:t>User Interface</a:t>
          </a:r>
        </a:p>
      </dsp:txBody>
      <dsp:txXfrm>
        <a:off x="0" y="2568601"/>
        <a:ext cx="5930900" cy="18443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C8FFB-A120-41D0-A2C8-FE7D5686E0A4}">
      <dsp:nvSpPr>
        <dsp:cNvPr id="0" name=""/>
        <dsp:cNvSpPr/>
      </dsp:nvSpPr>
      <dsp:spPr>
        <a:xfrm>
          <a:off x="0" y="81829"/>
          <a:ext cx="5842000" cy="1233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INTERNET OF THINGS: </a:t>
          </a:r>
          <a:r>
            <a:rPr lang="en-GB" sz="3400" b="1" kern="1200" dirty="0"/>
            <a:t>Connectivity</a:t>
          </a:r>
          <a:endParaRPr lang="en-GB" sz="3400" kern="1200" dirty="0"/>
        </a:p>
      </dsp:txBody>
      <dsp:txXfrm>
        <a:off x="0" y="81829"/>
        <a:ext cx="5842000" cy="1233750"/>
      </dsp:txXfrm>
    </dsp:sp>
    <dsp:sp modelId="{84F0AD01-1234-484C-AB55-CDDBA3DF9C33}">
      <dsp:nvSpPr>
        <dsp:cNvPr id="0" name=""/>
        <dsp:cNvSpPr/>
      </dsp:nvSpPr>
      <dsp:spPr>
        <a:xfrm>
          <a:off x="0" y="1315579"/>
          <a:ext cx="5842000" cy="41998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400" kern="1200" dirty="0"/>
            <a:t>Internet or other networks</a:t>
          </a:r>
        </a:p>
        <a:p>
          <a:pPr marL="571500" lvl="2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400" kern="1200" dirty="0"/>
            <a:t>Wi-Fi, </a:t>
          </a:r>
        </a:p>
        <a:p>
          <a:pPr marL="571500" lvl="2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400" kern="1200" dirty="0"/>
            <a:t>Bluetooth, </a:t>
          </a:r>
        </a:p>
        <a:p>
          <a:pPr marL="571500" lvl="2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400" kern="1200" dirty="0"/>
            <a:t>Zigbee, </a:t>
          </a:r>
        </a:p>
        <a:p>
          <a:pPr marL="571500" lvl="2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400" kern="1200" dirty="0"/>
            <a:t>LoRa, or</a:t>
          </a:r>
        </a:p>
        <a:p>
          <a:pPr marL="571500" lvl="2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400" kern="1200" dirty="0"/>
            <a:t>cellular networks (e.g., 4G, 5G). </a:t>
          </a:r>
        </a:p>
      </dsp:txBody>
      <dsp:txXfrm>
        <a:off x="0" y="1315579"/>
        <a:ext cx="5842000" cy="41998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04C9A-E6D9-47D5-BE52-BABB29895A5D}">
      <dsp:nvSpPr>
        <dsp:cNvPr id="0" name=""/>
        <dsp:cNvSpPr/>
      </dsp:nvSpPr>
      <dsp:spPr>
        <a:xfrm>
          <a:off x="0" y="56691"/>
          <a:ext cx="5943600" cy="1100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INTERNET OF THINGS: </a:t>
          </a:r>
          <a:r>
            <a:rPr lang="en-GB" sz="3000" b="1" kern="1200" dirty="0"/>
            <a:t>User Interface</a:t>
          </a:r>
          <a:r>
            <a:rPr lang="en-GB" sz="3000" kern="1200" dirty="0"/>
            <a:t> </a:t>
          </a:r>
        </a:p>
      </dsp:txBody>
      <dsp:txXfrm>
        <a:off x="0" y="56691"/>
        <a:ext cx="5943600" cy="1100475"/>
      </dsp:txXfrm>
    </dsp:sp>
    <dsp:sp modelId="{B9C9CE01-550C-42F4-B129-CBD866005CD5}">
      <dsp:nvSpPr>
        <dsp:cNvPr id="0" name=""/>
        <dsp:cNvSpPr/>
      </dsp:nvSpPr>
      <dsp:spPr>
        <a:xfrm>
          <a:off x="0" y="1157166"/>
          <a:ext cx="5943600" cy="4446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000" kern="1200" dirty="0"/>
            <a:t>The interaction </a:t>
          </a:r>
          <a:r>
            <a:rPr lang="en-GB" sz="3000" kern="1200" dirty="0">
              <a:solidFill>
                <a:schemeClr val="accent1"/>
              </a:solidFill>
            </a:rPr>
            <a:t>between users and IoT systems</a:t>
          </a:r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000" kern="1200" dirty="0">
              <a:solidFill>
                <a:schemeClr val="tx1"/>
              </a:solidFill>
            </a:rPr>
            <a:t>mobile apps, </a:t>
          </a:r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000" kern="1200" dirty="0">
              <a:solidFill>
                <a:schemeClr val="tx1"/>
              </a:solidFill>
            </a:rPr>
            <a:t>web dashboards, or</a:t>
          </a:r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000" kern="1200" dirty="0">
              <a:solidFill>
                <a:schemeClr val="tx1"/>
              </a:solidFill>
            </a:rPr>
            <a:t>voice-activated systems</a:t>
          </a:r>
          <a:r>
            <a:rPr lang="en-GB" sz="3000" kern="1200" dirty="0"/>
            <a:t>.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000" kern="1200" dirty="0"/>
            <a:t>Users can </a:t>
          </a:r>
          <a:r>
            <a:rPr lang="en-GB" sz="3000" kern="1200" dirty="0">
              <a:solidFill>
                <a:schemeClr val="accent1"/>
              </a:solidFill>
            </a:rPr>
            <a:t>monitor</a:t>
          </a:r>
          <a:r>
            <a:rPr lang="en-GB" sz="3000" kern="1200" dirty="0"/>
            <a:t>, </a:t>
          </a:r>
          <a:r>
            <a:rPr lang="en-GB" sz="3000" kern="1200" dirty="0">
              <a:solidFill>
                <a:schemeClr val="accent1"/>
              </a:solidFill>
            </a:rPr>
            <a:t>control</a:t>
          </a:r>
          <a:r>
            <a:rPr lang="en-GB" sz="3000" kern="1200" dirty="0"/>
            <a:t>, receive </a:t>
          </a:r>
          <a:r>
            <a:rPr lang="en-GB" sz="3000" kern="1200" dirty="0">
              <a:solidFill>
                <a:schemeClr val="accent1">
                  <a:lumMod val="75000"/>
                </a:schemeClr>
              </a:solidFill>
            </a:rPr>
            <a:t>notifications</a:t>
          </a:r>
          <a:r>
            <a:rPr lang="en-GB" sz="3000" kern="1200" dirty="0"/>
            <a:t>, and make informed </a:t>
          </a:r>
          <a:r>
            <a:rPr lang="en-GB" sz="3000" kern="1200" dirty="0">
              <a:solidFill>
                <a:schemeClr val="accent1"/>
              </a:solidFill>
            </a:rPr>
            <a:t>decisions based on the data provided.</a:t>
          </a:r>
        </a:p>
      </dsp:txBody>
      <dsp:txXfrm>
        <a:off x="0" y="1157166"/>
        <a:ext cx="5943600" cy="4446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84D42-0C75-4583-A318-694304D89C88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AC4EF-0AF6-4B6F-B4DA-44E486CC1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10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684B36-339A-C0A9-8B92-ED5A3D50A9AD}"/>
              </a:ext>
            </a:extLst>
          </p:cNvPr>
          <p:cNvSpPr/>
          <p:nvPr userDrawn="1"/>
        </p:nvSpPr>
        <p:spPr>
          <a:xfrm>
            <a:off x="436605" y="1571832"/>
            <a:ext cx="11318790" cy="336478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76AAC-0557-2273-7BCE-25127EEB8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1833"/>
            <a:ext cx="9144000" cy="2339361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FB14F-2956-3E53-9074-D14626C42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6381"/>
            <a:ext cx="9144000" cy="745339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71ACF5-1800-AAD7-50F5-FC32B8C49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8437-341C-41CA-82C1-6A4B43363A89}" type="datetime2">
              <a:rPr lang="en-GB" smtClean="0"/>
              <a:t>Friday, 30 August 2024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75B57C-F7C1-4F91-FAC9-01EBB884B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3300" y="6425520"/>
            <a:ext cx="7672117" cy="280080"/>
          </a:xfrm>
        </p:spPr>
        <p:txBody>
          <a:bodyPr/>
          <a:lstStyle/>
          <a:p>
            <a:r>
              <a:rPr lang="en-GB" sz="18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Strategies for Sustaining IoT Initiatives Post Workshop</a:t>
            </a:r>
            <a:endParaRPr lang="en-GB" sz="18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369305C-7DCC-790F-5019-EAE6F37B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0F0C-B272-4EE9-8940-9CA3CEAC95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067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C2BC-6A15-0D08-D0FF-ED69C365B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5AC4CC-88D5-6E6C-4EAB-00BA8B3C7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98877-D924-C872-FE29-C3FB9AC4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2926-C98C-4A80-8D6B-F74979082969}" type="datetime2">
              <a:rPr lang="en-GB" smtClean="0"/>
              <a:t>Friday, 30 August 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04C69-9A3C-9029-5410-310E1DA5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Strategies for Sustaining IoT Initiatives Post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1FA34-3060-1938-1450-F213995A3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0F0C-B272-4EE9-8940-9CA3CEAC9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70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DB94F5-F47F-9BB6-0F8B-112244148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5CC49-7869-FC1E-E3A8-56C2E4822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AEB85-9A45-0331-79A2-B96938BEA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0841-D1E0-4A29-8548-13A33C3004E5}" type="datetime2">
              <a:rPr lang="en-GB" smtClean="0"/>
              <a:t>Friday, 30 August 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11B9B-A600-00DA-D0DD-DAB10DE50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Strategies for Sustaining IoT Initiatives Post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ACFAB-5511-B286-436F-C6035BE1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0F0C-B272-4EE9-8940-9CA3CEAC9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18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4CC5D-2326-63F8-B99F-2523FE6E2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61F82-B20F-095E-952D-09AFEEDAB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F4919-A89A-DCF7-4E3F-FD5C7E03C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76EE-EEE1-47BC-BFF4-1139BE504218}" type="datetime2">
              <a:rPr lang="en-GB" smtClean="0"/>
              <a:t>Friday, 30 August 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52A68-9CBD-DCB1-E06A-B96351789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9500" y="6425520"/>
            <a:ext cx="7595917" cy="377425"/>
          </a:xfrm>
        </p:spPr>
        <p:txBody>
          <a:bodyPr/>
          <a:lstStyle/>
          <a:p>
            <a:r>
              <a:rPr lang="en-GB"/>
              <a:t>Strategies for Sustaining IoT Initiatives Post Workshop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45F9C-0ED5-D405-309D-381EBC382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0F0C-B272-4EE9-8940-9CA3CEAC95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37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B674E-8D9B-B890-74BB-2FE3E720F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38D7F-5E7D-C43C-5753-60832F3A5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030F5-BFA4-91C4-1DE8-E776154C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F037-EF16-4592-B69F-C834CFFDE39C}" type="datetime2">
              <a:rPr lang="en-GB" smtClean="0"/>
              <a:t>Friday, 30 August 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9CF72-400C-185B-2ABB-CE2DD6A97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Strategies for Sustaining IoT Initiatives Post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064C8-13E2-F3AA-D0D1-229F84D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0F0C-B272-4EE9-8940-9CA3CEAC9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08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C4BD5-4D02-DB64-4B4D-BE5B0262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0D228-6571-D85D-6CE2-2937DAA6F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71391-1672-1D51-CA18-94A47C03E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9B22E-A5ED-94B9-188D-0E092825C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01A5-3650-45BF-B59E-D5ACD7083F95}" type="datetime2">
              <a:rPr lang="en-GB" smtClean="0"/>
              <a:t>Friday, 30 August 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F1B67-D657-D5C4-6D97-486BA46B8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Strategies for Sustaining IoT Initiatives Post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CDC99-3559-9FC8-902E-EC99B670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0F0C-B272-4EE9-8940-9CA3CEAC9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95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D1774-6994-C1EE-0436-4F08FCA6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B2FE0-B68C-FD99-4569-9B5A3082A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74864D-4FB1-3051-632C-49C77F8AA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AAEFB-1DD5-84CC-BD63-1B5BBFECF2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B0A9F5-0509-8148-676B-4E01DCE7C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FDE2A2-4076-710A-5572-196EB311F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F2F4-A617-4676-9E0D-2EF054A6D67F}" type="datetime2">
              <a:rPr lang="en-GB" smtClean="0"/>
              <a:t>Friday, 30 August 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EB57E9-6488-F926-CA4C-3EF651606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Strategies for Sustaining IoT Initiatives Post Workshop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BBB064-C07A-6474-F0B4-F45ABB6A2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0F0C-B272-4EE9-8940-9CA3CEAC9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92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77750-7273-49A9-F66B-AD3EF565C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736499-303E-FE12-8091-688C11A9E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EC53-553C-4BDF-AE5E-36C9C3151ECD}" type="datetime2">
              <a:rPr lang="en-GB" smtClean="0"/>
              <a:t>Friday, 30 August 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C35A46-6B25-861F-147C-87449649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Strategies for Sustaining IoT Initiatives Post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270D1-FE20-8373-6F7B-77ED9AA9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0F0C-B272-4EE9-8940-9CA3CEAC9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04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28C7A5-F6A9-26C8-4D20-637FDC85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DE71-807D-4ACB-9E32-5E7B3DED7764}" type="datetime2">
              <a:rPr lang="en-GB" smtClean="0"/>
              <a:t>Friday, 30 August 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6028C-B57F-2114-2648-C9AA1E6F4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Strategies for Sustaining IoT Initiatives Post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EAA97-41BB-B92D-FBA6-2B24B499B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0F0C-B272-4EE9-8940-9CA3CEAC9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10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5044-BF03-BECF-7DF9-7AE707E88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7AD9-CE4E-8CD2-B036-CD07D7AB4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A2918-88B9-AEF2-7801-E776019E8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47525-2CF4-D5CA-C7A7-A94FB1291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A326-CCE1-4E38-A938-02D7D9375F61}" type="datetime2">
              <a:rPr lang="en-GB" smtClean="0"/>
              <a:t>Friday, 30 August 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F10D5-F5ED-41E9-34AE-01E437C8E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Strategies for Sustaining IoT Initiatives Post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2E233-78E0-DD81-35C9-985BDC92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0F0C-B272-4EE9-8940-9CA3CEAC9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33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0FED7-6A0E-3E2B-9289-B357A6DC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312F7D-C80E-E0EF-49BD-25D4BE6949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2082E-E0EA-E9B2-3CFE-F246449A9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75995-3E55-F30A-BD3C-99E8A681B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C5AD-DB27-4C27-AE97-B464B17E4AD8}" type="datetime2">
              <a:rPr lang="en-GB" smtClean="0"/>
              <a:t>Friday, 30 August 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2B8D1-7CEE-DB01-0C50-30DB52AD5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Strategies for Sustaining IoT Initiatives Post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7D4F1-173A-0A7D-EA45-1F2FC231D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0F0C-B272-4EE9-8940-9CA3CEAC9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44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A0EE4DB-F01F-A13C-4305-EBA3782E8A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5D4D6D6-EBD9-C99F-8172-1DFFDBDB3A5B}"/>
              </a:ext>
            </a:extLst>
          </p:cNvPr>
          <p:cNvSpPr/>
          <p:nvPr userDrawn="1"/>
        </p:nvSpPr>
        <p:spPr>
          <a:xfrm>
            <a:off x="441158" y="188913"/>
            <a:ext cx="11309684" cy="6097935"/>
          </a:xfrm>
          <a:prstGeom prst="roundRect">
            <a:avLst>
              <a:gd name="adj" fmla="val 763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BD3D84-CBEC-4391-9ABC-FC23830D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3167E-FAB7-0DCF-76FF-5BD1DD251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16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0619C-1A4E-18AC-665A-29EE5F835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0209" y="6423781"/>
            <a:ext cx="1793572" cy="37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9BCD2-CFDC-479F-821B-2F2EA278B0A8}" type="datetime2">
              <a:rPr lang="en-GB" smtClean="0"/>
              <a:t>Friday, 30 August 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ABAA5-2D52-9AAE-D67A-57C4DED95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3510" y="6425520"/>
            <a:ext cx="4021907" cy="37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8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Strategies for Sustaining IoT Initiatives Post Workshop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F38A4-682A-B343-DEC4-CFF29237A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8573" y="6439558"/>
            <a:ext cx="7352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0F0C-B272-4EE9-8940-9CA3CEAC95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58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3" orient="horz" pos="3952" userDrawn="1">
          <p15:clr>
            <a:srgbClr val="F26B43"/>
          </p15:clr>
        </p15:guide>
        <p15:guide id="4" pos="279" userDrawn="1">
          <p15:clr>
            <a:srgbClr val="F26B43"/>
          </p15:clr>
        </p15:guide>
        <p15:guide id="5" orient="horz" pos="2047" userDrawn="1">
          <p15:clr>
            <a:srgbClr val="F26B43"/>
          </p15:clr>
        </p15:guide>
        <p15:guide id="6" pos="529" userDrawn="1">
          <p15:clr>
            <a:srgbClr val="F26B43"/>
          </p15:clr>
        </p15:guide>
        <p15:guide id="7" pos="71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9.jp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7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64550-5D34-1B0C-7F89-75446B604D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STRATEGIES FOR SUSTAINING IOT INITIATIVES POST-WORKSHOP</a:t>
            </a: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C3027-5343-CB8C-1179-B7DF64132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1500"/>
            <a:ext cx="9144000" cy="530220"/>
          </a:xfrm>
        </p:spPr>
        <p:txBody>
          <a:bodyPr>
            <a:normAutofit/>
          </a:bodyPr>
          <a:lstStyle/>
          <a:p>
            <a:r>
              <a:rPr lang="en-GB" dirty="0"/>
              <a:t> Nutifafa Yao Agbenor-Efunam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12BF8-D148-B9B3-DA8E-0BF91E9B7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2318" y="6425519"/>
            <a:ext cx="1878227" cy="379164"/>
          </a:xfrm>
        </p:spPr>
        <p:txBody>
          <a:bodyPr/>
          <a:lstStyle/>
          <a:p>
            <a:fld id="{4ACADC96-C84E-4B6B-99BA-503835C0E6B9}" type="datetime2">
              <a:rPr lang="en-GB" smtClean="0"/>
              <a:t>Friday, 30 August 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A6AE5-3FE1-F5BD-19A2-00EC83DFC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2" y="6425519"/>
            <a:ext cx="7346090" cy="379164"/>
          </a:xfrm>
        </p:spPr>
        <p:txBody>
          <a:bodyPr/>
          <a:lstStyle/>
          <a:p>
            <a:r>
              <a:rPr lang="en-GB" sz="12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Strategies for Sustaining IoT Initiatives Post Workshop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F528B-3032-D0F9-E572-335EB07E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8573" y="6439558"/>
            <a:ext cx="735226" cy="365125"/>
          </a:xfrm>
        </p:spPr>
        <p:txBody>
          <a:bodyPr/>
          <a:lstStyle/>
          <a:p>
            <a:fld id="{0FD90F0C-B272-4EE9-8940-9CA3CEAC95A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270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50AEE0-D26F-1AEC-63D9-01E7645E43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r="16341"/>
          <a:stretch/>
        </p:blipFill>
        <p:spPr>
          <a:xfrm>
            <a:off x="6007099" y="1943100"/>
            <a:ext cx="5229940" cy="361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69D267B-C530-FD67-33B3-326F90C660E0}"/>
              </a:ext>
            </a:extLst>
          </p:cNvPr>
          <p:cNvGraphicFramePr/>
          <p:nvPr/>
        </p:nvGraphicFramePr>
        <p:xfrm>
          <a:off x="838200" y="365125"/>
          <a:ext cx="10515600" cy="101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09E9951-F416-4B53-F23E-A8D7B0A3D9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444228"/>
              </p:ext>
            </p:extLst>
          </p:nvPr>
        </p:nvGraphicFramePr>
        <p:xfrm>
          <a:off x="838200" y="1508125"/>
          <a:ext cx="49149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73160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1A3F35C-02AD-D867-9904-7062B1B0FEE3}"/>
              </a:ext>
            </a:extLst>
          </p:cNvPr>
          <p:cNvGraphicFramePr/>
          <p:nvPr/>
        </p:nvGraphicFramePr>
        <p:xfrm>
          <a:off x="838200" y="365125"/>
          <a:ext cx="10515600" cy="87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29123C2-134F-0444-1A58-E925C393FB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784935"/>
              </p:ext>
            </p:extLst>
          </p:nvPr>
        </p:nvGraphicFramePr>
        <p:xfrm>
          <a:off x="838200" y="1825625"/>
          <a:ext cx="5257800" cy="421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1FB95AE-32B1-AA07-3B7E-B0F8030A30D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r="4407"/>
          <a:stretch/>
        </p:blipFill>
        <p:spPr>
          <a:xfrm>
            <a:off x="6300787" y="2051106"/>
            <a:ext cx="5053013" cy="3854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534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4D9296-03FA-22C8-D323-C2D5F4297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432" y="2248694"/>
            <a:ext cx="5823656" cy="3466306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1A3F35C-02AD-D867-9904-7062B1B0FE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0227794"/>
              </p:ext>
            </p:extLst>
          </p:nvPr>
        </p:nvGraphicFramePr>
        <p:xfrm>
          <a:off x="838200" y="365125"/>
          <a:ext cx="10515600" cy="87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29123C2-134F-0444-1A58-E925C393FB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606285"/>
              </p:ext>
            </p:extLst>
          </p:nvPr>
        </p:nvGraphicFramePr>
        <p:xfrm>
          <a:off x="838200" y="1825625"/>
          <a:ext cx="5359400" cy="421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05467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740D18F-394A-0B40-7DB2-A6A63B03E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8272953"/>
              </p:ext>
            </p:extLst>
          </p:nvPr>
        </p:nvGraphicFramePr>
        <p:xfrm>
          <a:off x="838200" y="365125"/>
          <a:ext cx="10515600" cy="113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8316CE9-02D7-B5BC-1501-8289D1B1F2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619777"/>
              </p:ext>
            </p:extLst>
          </p:nvPr>
        </p:nvGraphicFramePr>
        <p:xfrm>
          <a:off x="838200" y="1600201"/>
          <a:ext cx="9893300" cy="444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8063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740D18F-394A-0B40-7DB2-A6A63B03E5F2}"/>
              </a:ext>
            </a:extLst>
          </p:cNvPr>
          <p:cNvGraphicFramePr/>
          <p:nvPr/>
        </p:nvGraphicFramePr>
        <p:xfrm>
          <a:off x="838200" y="365125"/>
          <a:ext cx="10515600" cy="113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6B43A61-B4D2-5501-63F1-E4BB519025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803045"/>
              </p:ext>
            </p:extLst>
          </p:nvPr>
        </p:nvGraphicFramePr>
        <p:xfrm>
          <a:off x="838200" y="1600201"/>
          <a:ext cx="10223500" cy="444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34655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5AFA1-01A7-F5C3-CF5D-82DDA7F3A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195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E14B2-31D4-4ABF-FBF7-59E59576B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7800"/>
            <a:ext cx="3556000" cy="3323958"/>
          </a:xfrm>
        </p:spPr>
        <p:txBody>
          <a:bodyPr>
            <a:normAutofit/>
          </a:bodyPr>
          <a:lstStyle/>
          <a:p>
            <a:r>
              <a:rPr lang="en-GB" dirty="0"/>
              <a:t>Thank you for your attention. </a:t>
            </a:r>
          </a:p>
          <a:p>
            <a:r>
              <a:rPr lang="en-GB" dirty="0"/>
              <a:t>Now, let's open the floor for questions and discussions.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7DD76-5517-4FDE-A323-7D934C79D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AE73-1CC4-4604-8D3F-9D1394D3717D}" type="datetime2">
              <a:rPr lang="en-GB" smtClean="0"/>
              <a:t>Friday, 30 August 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27991-6C57-083E-9039-E8CF006E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8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Strategies for Sustaining IoT Initiatives Post-Workshop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6F492-95D9-A7A0-939F-F1DA74FC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0F0C-B272-4EE9-8940-9CA3CEAC95AC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80D222-CF64-124D-3548-8BA4EBA4A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63" y="1476904"/>
            <a:ext cx="6073333" cy="4044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0B4E90-BFD7-767E-9522-B4E83D3F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616292"/>
            <a:ext cx="2549435" cy="159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2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64550-5D34-1B0C-7F89-75446B604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1833"/>
            <a:ext cx="9144000" cy="2003389"/>
          </a:xfrm>
        </p:spPr>
        <p:txBody>
          <a:bodyPr>
            <a:normAutofit/>
          </a:bodyPr>
          <a:lstStyle/>
          <a:p>
            <a:r>
              <a:rPr lang="en-GB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lang="en-GB" sz="9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C3027-5343-CB8C-1179-B7DF64132B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12BF8-D148-B9B3-DA8E-0BF91E9B7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60DC-6AB5-4815-BFE7-FF8C3AFBA155}" type="datetime2">
              <a:rPr lang="en-GB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Friday, 30 August 2024</a:t>
            </a:fld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A6AE5-3FE1-F5BD-19A2-00EC83DFC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8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Strategies for Sustaining IoT Initiatives Post-Workshop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F528B-3032-D0F9-E572-335EB07E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0F0C-B272-4EE9-8940-9CA3CEAC95AC}" type="slidenum">
              <a:rPr lang="en-GB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</a:t>
            </a:fld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39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ED785-AB11-79D9-423E-A986A6DA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335D7-AF43-F343-C3B5-C7CA1CBB6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C93D2-7154-C80E-1507-22BB564B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76EE-EEE1-47BC-BFF4-1139BE504218}" type="datetime2">
              <a:rPr lang="en-GB" smtClean="0"/>
              <a:t>Friday, 30 August 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99740-2B19-FEE3-6C5D-76FFF2B11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Strategies for Sustaining IoT Initiatives Post Workshop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82AAE-D577-6E62-E7C3-365B3CA4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0F0C-B272-4EE9-8940-9CA3CEAC95AC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284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25BE5-6917-B1BD-5BA9-8CC505095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1E2C7-09FE-C5B8-1147-2C589ED2F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8A0CA-7A81-4DC1-89AF-33277C5B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76EE-EEE1-47BC-BFF4-1139BE504218}" type="datetime2">
              <a:rPr lang="en-GB" smtClean="0"/>
              <a:t>Friday, 30 August 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5AA2F-5FF9-9F0C-BFEF-EB50E9F15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Strategies for Sustaining IoT Initiatives Post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4412E-4039-0A68-7DB1-7834DF09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0F0C-B272-4EE9-8940-9CA3CEAC95AC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C33B51-066D-6DE8-6590-CB964524A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31" y="198128"/>
            <a:ext cx="10515600" cy="61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29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FB94E-A499-BC2D-7B4B-90D8B21F87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Strategies for Sustaining IoT Initiatives Post-Workshop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258680-CB96-F965-0E66-8CE9F79A4A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</a:t>
            </a:r>
            <a:r>
              <a:rPr lang="en-GB" dirty="0" err="1"/>
              <a:t>Nutifafaf</a:t>
            </a:r>
            <a:r>
              <a:rPr lang="en-GB" dirty="0"/>
              <a:t> Yao Agbenor-Efunam </a:t>
            </a:r>
          </a:p>
        </p:txBody>
      </p:sp>
    </p:spTree>
    <p:extLst>
      <p:ext uri="{BB962C8B-B14F-4D97-AF65-F5344CB8AC3E}">
        <p14:creationId xmlns:p14="http://schemas.microsoft.com/office/powerpoint/2010/main" val="390648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E7C037E1-7122-0257-805E-1BCB613A58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654080"/>
              </p:ext>
            </p:extLst>
          </p:nvPr>
        </p:nvGraphicFramePr>
        <p:xfrm>
          <a:off x="838200" y="1854201"/>
          <a:ext cx="7277100" cy="4187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A2D5E-3E40-D888-0E2B-3E2B70A22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76EE-EEE1-47BC-BFF4-1139BE504218}" type="datetime2">
              <a:rPr lang="en-GB" smtClean="0"/>
              <a:t>Friday, 30 August 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8ADC5-5926-27A4-FACD-51F5B554A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Strategies for Sustaining IoT Initiatives Post Workshop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5B883-4C66-0209-89B2-2B88A3A1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0F0C-B272-4EE9-8940-9CA3CEAC95AC}" type="slidenum">
              <a:rPr lang="en-GB" smtClean="0"/>
              <a:pPr/>
              <a:t>2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E41C0FA-5969-F3E6-8B46-6E140D7EB779}"/>
              </a:ext>
            </a:extLst>
          </p:cNvPr>
          <p:cNvGrpSpPr/>
          <p:nvPr/>
        </p:nvGrpSpPr>
        <p:grpSpPr>
          <a:xfrm>
            <a:off x="839788" y="239049"/>
            <a:ext cx="10515600" cy="730087"/>
            <a:chOff x="0" y="5971"/>
            <a:chExt cx="10515600" cy="89856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412FF3B-D317-818E-7B86-F5BE15D53B48}"/>
                </a:ext>
              </a:extLst>
            </p:cNvPr>
            <p:cNvSpPr/>
            <p:nvPr/>
          </p:nvSpPr>
          <p:spPr>
            <a:xfrm>
              <a:off x="0" y="5971"/>
              <a:ext cx="10515600" cy="8985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FFA60E7B-99BF-4C52-F107-8E978089A1B7}"/>
                </a:ext>
              </a:extLst>
            </p:cNvPr>
            <p:cNvSpPr txBox="1"/>
            <p:nvPr/>
          </p:nvSpPr>
          <p:spPr>
            <a:xfrm>
              <a:off x="43864" y="49835"/>
              <a:ext cx="10427872" cy="810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700" b="1" kern="1200" dirty="0">
                  <a:solidFill>
                    <a:srgbClr val="3494BA">
                      <a:lumMod val="75000"/>
                    </a:srgbClr>
                  </a:solidFill>
                  <a:latin typeface="Calibri" panose="020F0502020204030204"/>
                  <a:ea typeface="+mn-ea"/>
                  <a:cs typeface="+mn-cs"/>
                </a:rPr>
                <a:t>ABOUT ME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2845EAE-6756-001D-4577-345DD18AA5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51" y="3140891"/>
            <a:ext cx="2957073" cy="2091073"/>
          </a:xfrm>
          <a:prstGeom prst="rect">
            <a:avLst/>
          </a:prstGeom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21C45F4C-F37F-45B6-D993-75711C8921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7687996"/>
              </p:ext>
            </p:extLst>
          </p:nvPr>
        </p:nvGraphicFramePr>
        <p:xfrm>
          <a:off x="2419349" y="933496"/>
          <a:ext cx="6794500" cy="101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8803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80CA1-FF37-E201-6AC6-F7007BD4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Internet of Things (IoT)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D70B6-CE16-BD24-259A-55EEE3489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The Internet of Things (IoT)</a:t>
            </a:r>
            <a:r>
              <a:rPr lang="en-GB" dirty="0"/>
              <a:t> is a concept that refers to the interconnection of everyday physical devices to the internet, allowing them to collect, share, and analyze data. </a:t>
            </a:r>
          </a:p>
          <a:p>
            <a:endParaRPr lang="en-GB" dirty="0"/>
          </a:p>
          <a:p>
            <a:r>
              <a:rPr lang="en-GB" b="1" dirty="0"/>
              <a:t>Connectivity</a:t>
            </a:r>
            <a:r>
              <a:rPr lang="en-GB" dirty="0"/>
              <a:t>: IoT devices are connected to the internet or other networks using various communication protocols such as Wi-Fi, Bluetooth, Zigbee, LoRa WAN, or cellular networks (e.g., 4G, 5G). This connectivity allows devices to share data with each other and with central servers or cloud-based systems.</a:t>
            </a:r>
          </a:p>
        </p:txBody>
      </p:sp>
    </p:spTree>
    <p:extLst>
      <p:ext uri="{BB962C8B-B14F-4D97-AF65-F5344CB8AC3E}">
        <p14:creationId xmlns:p14="http://schemas.microsoft.com/office/powerpoint/2010/main" val="3355254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80CA1-FF37-E201-6AC6-F7007BD4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Internet of Things (IoT)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D70B6-CE16-BD24-259A-55EEE3489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Connectivity</a:t>
            </a:r>
            <a:r>
              <a:rPr lang="en-GB" dirty="0"/>
              <a:t>: IoT devices are connected to the internet or other networks using various communication protocols such as Wi-Fi, Bluetooth, Zigbee, LoRa WAN, or cellular networks (e.g., 4G, 5G). This connectivity allows devices to share data with each other and with central servers or cloud-based systems.</a:t>
            </a:r>
          </a:p>
          <a:p>
            <a:endParaRPr lang="en-GB" dirty="0"/>
          </a:p>
          <a:p>
            <a:r>
              <a:rPr lang="en-GB" b="1" dirty="0"/>
              <a:t>User Interface</a:t>
            </a:r>
            <a:r>
              <a:rPr lang="en-GB" dirty="0"/>
              <a:t>: The interaction between users and IoT systems is facilitated through various interfaces, such as mobile apps, web dashboards, or voice-activated systems. Users can monitor and control their devices remotely, receive notifications, and make informed decisions based on the data provided.</a:t>
            </a:r>
          </a:p>
        </p:txBody>
      </p:sp>
    </p:spTree>
    <p:extLst>
      <p:ext uri="{BB962C8B-B14F-4D97-AF65-F5344CB8AC3E}">
        <p14:creationId xmlns:p14="http://schemas.microsoft.com/office/powerpoint/2010/main" val="327164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80CA1-FF37-E201-6AC6-F7007BD4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Internet of Things (IoT)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D70B6-CE16-BD24-259A-55EEE3489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Connectivity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 IoT devices are connected to the internet or other networks using various communication protocols such as </a:t>
            </a:r>
          </a:p>
          <a:p>
            <a:pPr lvl="1"/>
            <a:r>
              <a:rPr lang="en-GB" dirty="0"/>
              <a:t>Wi-Fi, Bluetooth, Zigbee, LoRa WAN, or cellular networks (e.g., 4G, 5G). </a:t>
            </a:r>
          </a:p>
          <a:p>
            <a:pPr lvl="1"/>
            <a:r>
              <a:rPr lang="en-GB" dirty="0"/>
              <a:t>This connectivity allows devices to share data with each other and with central servers or cloud-based systems.</a:t>
            </a:r>
          </a:p>
          <a:p>
            <a:endParaRPr lang="en-GB" dirty="0"/>
          </a:p>
          <a:p>
            <a:r>
              <a:rPr lang="en-GB" b="1" dirty="0"/>
              <a:t>User Interface</a:t>
            </a:r>
            <a:r>
              <a:rPr lang="en-GB" dirty="0"/>
              <a:t>: </a:t>
            </a:r>
          </a:p>
          <a:p>
            <a:pPr lvl="1"/>
            <a:r>
              <a:rPr lang="en-GB" dirty="0"/>
              <a:t>The interaction between users and IoT systems is facilitated through various interfaces, such as mobile apps, web dashboards, or voice-activated systems. Users can monitor and control their devices remotely, receive notifications, and make informed decisions based on the data provided.</a:t>
            </a:r>
          </a:p>
        </p:txBody>
      </p:sp>
    </p:spTree>
    <p:extLst>
      <p:ext uri="{BB962C8B-B14F-4D97-AF65-F5344CB8AC3E}">
        <p14:creationId xmlns:p14="http://schemas.microsoft.com/office/powerpoint/2010/main" val="33689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9BBD69E-CA65-804B-4B74-D074547E6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981432"/>
              </p:ext>
            </p:extLst>
          </p:nvPr>
        </p:nvGraphicFramePr>
        <p:xfrm>
          <a:off x="883652" y="1004776"/>
          <a:ext cx="10515600" cy="300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48F797DA-E295-DD92-45E3-CB95791177C9}"/>
              </a:ext>
            </a:extLst>
          </p:cNvPr>
          <p:cNvGrpSpPr/>
          <p:nvPr/>
        </p:nvGrpSpPr>
        <p:grpSpPr>
          <a:xfrm>
            <a:off x="839788" y="239049"/>
            <a:ext cx="10515600" cy="730087"/>
            <a:chOff x="0" y="5971"/>
            <a:chExt cx="10515600" cy="89856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6EEF50A-8500-CB8A-1764-67A265842773}"/>
                </a:ext>
              </a:extLst>
            </p:cNvPr>
            <p:cNvSpPr/>
            <p:nvPr/>
          </p:nvSpPr>
          <p:spPr>
            <a:xfrm>
              <a:off x="0" y="5971"/>
              <a:ext cx="10515600" cy="8985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CF4DAB9-4156-B57C-031C-6B44FE059FB1}"/>
                </a:ext>
              </a:extLst>
            </p:cNvPr>
            <p:cNvSpPr txBox="1"/>
            <p:nvPr/>
          </p:nvSpPr>
          <p:spPr>
            <a:xfrm>
              <a:off x="43864" y="49835"/>
              <a:ext cx="10427872" cy="810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700" b="1" kern="1200" dirty="0">
                  <a:solidFill>
                    <a:srgbClr val="3494BA">
                      <a:lumMod val="75000"/>
                    </a:srgbClr>
                  </a:solidFill>
                  <a:latin typeface="Calibri" panose="020F0502020204030204"/>
                  <a:ea typeface="+mn-ea"/>
                  <a:cs typeface="+mn-cs"/>
                </a:rPr>
                <a:t>Some Devices </a:t>
              </a:r>
              <a:r>
                <a:rPr lang="en-GB" sz="3700" b="1" dirty="0">
                  <a:solidFill>
                    <a:srgbClr val="3494BA">
                      <a:lumMod val="75000"/>
                    </a:srgbClr>
                  </a:solidFill>
                  <a:latin typeface="Calibri" panose="020F0502020204030204"/>
                </a:rPr>
                <a:t>I was Involved In Developing </a:t>
              </a:r>
              <a:endParaRPr lang="en-GB" sz="3700" b="1" kern="1200" dirty="0">
                <a:solidFill>
                  <a:srgbClr val="3494BA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D76F527E-DBD9-2684-87BE-DE3AB6CE19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711737"/>
              </p:ext>
            </p:extLst>
          </p:nvPr>
        </p:nvGraphicFramePr>
        <p:xfrm>
          <a:off x="1206500" y="4229100"/>
          <a:ext cx="4533900" cy="194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5593D2A6-C919-F5FC-9956-F4819EC10D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746712"/>
              </p:ext>
            </p:extLst>
          </p:nvPr>
        </p:nvGraphicFramePr>
        <p:xfrm>
          <a:off x="6591300" y="4229100"/>
          <a:ext cx="4533900" cy="194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5117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E46534-2B3F-E32F-6398-E84918ABD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2257755"/>
            <a:ext cx="4749800" cy="3166532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B493979-BFA6-93E9-7618-4D58DABC4D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0481308"/>
              </p:ext>
            </p:extLst>
          </p:nvPr>
        </p:nvGraphicFramePr>
        <p:xfrm>
          <a:off x="838200" y="365125"/>
          <a:ext cx="10515600" cy="113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E39DA4-7A3A-377B-2B8C-C5528DCD3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449853"/>
              </p:ext>
            </p:extLst>
          </p:nvPr>
        </p:nvGraphicFramePr>
        <p:xfrm>
          <a:off x="838200" y="1612901"/>
          <a:ext cx="5930900" cy="442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9954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CB6E82-51FA-7CD7-FAF9-578346A6B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23" y="408744"/>
            <a:ext cx="4874677" cy="3782255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AD2BC7-016D-153E-EA4C-6AE378BCD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469677"/>
              </p:ext>
            </p:extLst>
          </p:nvPr>
        </p:nvGraphicFramePr>
        <p:xfrm>
          <a:off x="838200" y="444500"/>
          <a:ext cx="5842000" cy="5597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01B1851-4865-62D5-3D52-6EECD4DAEE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0" y="4282060"/>
            <a:ext cx="3003550" cy="1668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093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AD2BC7-016D-153E-EA4C-6AE378BCD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29628"/>
              </p:ext>
            </p:extLst>
          </p:nvPr>
        </p:nvGraphicFramePr>
        <p:xfrm>
          <a:off x="838200" y="381001"/>
          <a:ext cx="5943600" cy="566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A9D38E1-8F33-1370-1810-D6ACF6F368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914400"/>
            <a:ext cx="4655896" cy="337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956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65163EE-0A52-BF03-C00E-4B5A31822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2" y="3249613"/>
            <a:ext cx="8089898" cy="2941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8CAF261-198A-7668-DBC8-E4F2D520D6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928062"/>
              </p:ext>
            </p:extLst>
          </p:nvPr>
        </p:nvGraphicFramePr>
        <p:xfrm>
          <a:off x="838199" y="355601"/>
          <a:ext cx="10514013" cy="2894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874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8CAF261-198A-7668-DBC8-E4F2D520D6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396525"/>
              </p:ext>
            </p:extLst>
          </p:nvPr>
        </p:nvGraphicFramePr>
        <p:xfrm>
          <a:off x="838199" y="355601"/>
          <a:ext cx="10514013" cy="2894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A154C879-E5B5-B098-F317-69FA00CF55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2" y="3249613"/>
            <a:ext cx="8089898" cy="2941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4770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09E9951-F416-4B53-F23E-A8D7B0A3D9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534829"/>
              </p:ext>
            </p:extLst>
          </p:nvPr>
        </p:nvGraphicFramePr>
        <p:xfrm>
          <a:off x="838200" y="457200"/>
          <a:ext cx="5499100" cy="571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821FF79-6EBF-C952-2B73-463928782C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295" y="2413000"/>
            <a:ext cx="4989687" cy="280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1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ponsible AI for Developing a Robust Public Health main.potx" id="{14A75CD1-411E-4B49-9F67-14198D454967}" vid="{8DE0FC7E-B4B8-41F0-8600-0E200934E5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Responsible AI for Developing a Robust Public Health main</Template>
  <TotalTime>399</TotalTime>
  <Words>949</Words>
  <Application>Microsoft Macintosh PowerPoint</Application>
  <PresentationFormat>Widescreen</PresentationFormat>
  <Paragraphs>134</Paragraphs>
  <Slides>22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STRATEGIES FOR SUSTAINING IOT INITIATIVES POST-WORKSHOP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  <vt:lpstr>THANK YOU</vt:lpstr>
      <vt:lpstr>PowerPoint Presentation</vt:lpstr>
      <vt:lpstr>PowerPoint Presentation</vt:lpstr>
      <vt:lpstr>Strategies for Sustaining IoT Initiatives Post-Workshop</vt:lpstr>
      <vt:lpstr>Internet of Things (IoT)</vt:lpstr>
      <vt:lpstr>Internet of Things (IoT)</vt:lpstr>
      <vt:lpstr>Internet of Things (IoT)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NUTIFAFA AGBENOR-EFUNAM</dc:creator>
  <cp:lastModifiedBy>cmo@wacren.net</cp:lastModifiedBy>
  <cp:revision>11</cp:revision>
  <dcterms:created xsi:type="dcterms:W3CDTF">2024-08-29T06:48:20Z</dcterms:created>
  <dcterms:modified xsi:type="dcterms:W3CDTF">2024-08-30T15:18:04Z</dcterms:modified>
</cp:coreProperties>
</file>