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1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1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27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73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95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12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31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34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2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6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7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9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5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4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5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brahim.aliosanda@niger-ren.n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052" y="536916"/>
            <a:ext cx="9602971" cy="2616199"/>
          </a:xfrm>
        </p:spPr>
        <p:txBody>
          <a:bodyPr>
            <a:normAutofit/>
          </a:bodyPr>
          <a:lstStyle/>
          <a:p>
            <a:r>
              <a:rPr lang="fr-FR" sz="8000" dirty="0"/>
              <a:t>REN Startup </a:t>
            </a:r>
            <a:r>
              <a:rPr lang="fr-FR" sz="8000" dirty="0" smtClean="0"/>
              <a:t>Win-Win </a:t>
            </a:r>
            <a:r>
              <a:rPr lang="fr-FR" sz="8000" dirty="0"/>
              <a:t>Program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544994"/>
            <a:ext cx="6987645" cy="1388534"/>
          </a:xfrm>
        </p:spPr>
        <p:txBody>
          <a:bodyPr>
            <a:noAutofit/>
          </a:bodyPr>
          <a:lstStyle/>
          <a:p>
            <a:r>
              <a:rPr lang="en-US" sz="3200" dirty="0" smtClean="0"/>
              <a:t>Ibrahim ALIO SANDA</a:t>
            </a:r>
          </a:p>
          <a:p>
            <a:r>
              <a:rPr lang="en-US" sz="3200" dirty="0" smtClean="0"/>
              <a:t>Digital Entrepreneur, CTO Niger-REN</a:t>
            </a:r>
          </a:p>
          <a:p>
            <a:r>
              <a:rPr lang="en-US" sz="3200" dirty="0" smtClean="0">
                <a:hlinkClick r:id="rId2"/>
              </a:rPr>
              <a:t>ibrahim.aliosanda@niger-ren.ne</a:t>
            </a:r>
            <a:r>
              <a:rPr lang="en-US" sz="3200" dirty="0" smtClean="0"/>
              <a:t> </a:t>
            </a:r>
            <a:endParaRPr lang="fr-F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065814" y="6341423"/>
            <a:ext cx="502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WACREN 2017 Conference, Abidjan, 31 march 2017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74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522515"/>
            <a:ext cx="10018713" cy="52686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</a:p>
          <a:p>
            <a:r>
              <a:rPr lang="en-US" sz="3600" dirty="0" smtClean="0"/>
              <a:t>About WACREN NRENs and Campus Networks?</a:t>
            </a:r>
          </a:p>
          <a:p>
            <a:r>
              <a:rPr lang="en-US" sz="3600" dirty="0" smtClean="0"/>
              <a:t>The startup ecosystem</a:t>
            </a:r>
          </a:p>
          <a:p>
            <a:r>
              <a:rPr lang="en-US" sz="3600" dirty="0" smtClean="0"/>
              <a:t>The REN Startup WIN-WIN Program</a:t>
            </a:r>
          </a:p>
          <a:p>
            <a:r>
              <a:rPr lang="en-US" sz="3600" dirty="0" smtClean="0"/>
              <a:t>Conclusion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4" y="6341423"/>
            <a:ext cx="4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WACREN 2017 Conference, Abidjan, 31 mars 2017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89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2971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About WACREN NRENs and Campus Networks</a:t>
            </a:r>
            <a:endParaRPr lang="fr-F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Autofit/>
          </a:bodyPr>
          <a:lstStyle/>
          <a:p>
            <a:r>
              <a:rPr lang="en-US" sz="3600" dirty="0" smtClean="0"/>
              <a:t>Less developed NRENs / Even no real campus networks for some members</a:t>
            </a:r>
          </a:p>
          <a:p>
            <a:r>
              <a:rPr lang="en-US" sz="3600" dirty="0" smtClean="0"/>
              <a:t>Big efforts ongoing  (Public funding, Africa Connect2, …)</a:t>
            </a:r>
          </a:p>
          <a:p>
            <a:r>
              <a:rPr lang="en-US" sz="3600" dirty="0" smtClean="0"/>
              <a:t>But need for minimal resources (human, technical, financial) to be ready to benefit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4" y="6341423"/>
            <a:ext cx="4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WACREN 2017 Conference, Abidjan, 31 mars 2017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99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8902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dirty="0"/>
              <a:t>The </a:t>
            </a:r>
            <a:r>
              <a:rPr lang="en-US" sz="4800" dirty="0" smtClean="0"/>
              <a:t>startup ecosystem</a:t>
            </a:r>
            <a:endParaRPr lang="fr-F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761501"/>
            <a:ext cx="5522131" cy="4029699"/>
          </a:xfrm>
        </p:spPr>
        <p:txBody>
          <a:bodyPr>
            <a:noAutofit/>
          </a:bodyPr>
          <a:lstStyle/>
          <a:p>
            <a:r>
              <a:rPr lang="en-US" sz="3600" dirty="0" smtClean="0"/>
              <a:t>Startups phenomena</a:t>
            </a:r>
          </a:p>
          <a:p>
            <a:r>
              <a:rPr lang="en-US" sz="3600" dirty="0" smtClean="0"/>
              <a:t>Incubators are rising</a:t>
            </a:r>
          </a:p>
          <a:p>
            <a:r>
              <a:rPr lang="en-US" sz="3600" dirty="0" smtClean="0"/>
              <a:t>Most of them in or from the R&amp;E community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283" y="1492661"/>
            <a:ext cx="5576255" cy="5074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279297" y="1307995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: </a:t>
            </a:r>
            <a:r>
              <a:rPr lang="en-US" dirty="0" err="1" smtClean="0"/>
              <a:t>wikipedia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7065814" y="6448298"/>
            <a:ext cx="4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WACREN 2017 Conference, Abidjan, 31 mars 2017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2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064" y="8902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dirty="0"/>
              <a:t>The REN Startup WIN-WIN </a:t>
            </a:r>
            <a:r>
              <a:rPr lang="en-US" sz="4800" dirty="0" smtClean="0"/>
              <a:t>Program</a:t>
            </a:r>
            <a:endParaRPr lang="fr-F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18805"/>
            <a:ext cx="10018713" cy="4251366"/>
          </a:xfrm>
        </p:spPr>
        <p:txBody>
          <a:bodyPr>
            <a:noAutofit/>
          </a:bodyPr>
          <a:lstStyle/>
          <a:p>
            <a:r>
              <a:rPr lang="en-US" sz="3600" dirty="0" smtClean="0"/>
              <a:t>Goal : Open your mind and unleash your potential!</a:t>
            </a:r>
          </a:p>
          <a:p>
            <a:r>
              <a:rPr lang="en-US" sz="3600" dirty="0" smtClean="0"/>
              <a:t>Pun intended : Startup your REN using startups</a:t>
            </a:r>
          </a:p>
          <a:p>
            <a:r>
              <a:rPr lang="en-US" sz="3600" dirty="0" smtClean="0"/>
              <a:t>Partner with the startup ecosystem  / create or empower practical communities</a:t>
            </a:r>
          </a:p>
          <a:p>
            <a:r>
              <a:rPr lang="en-US" sz="3600" dirty="0" smtClean="0"/>
              <a:t>Plan, finance, setup and maintain infrastructures and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4" y="6341423"/>
            <a:ext cx="4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WACREN 2017 Conference, Abidjan, 31 mars 2017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4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50816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Use cases</a:t>
            </a:r>
            <a:endParaRPr lang="fr-F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23159"/>
            <a:ext cx="10018713" cy="45680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Registration management</a:t>
            </a:r>
          </a:p>
          <a:p>
            <a:r>
              <a:rPr lang="en-US" sz="3600" dirty="0" smtClean="0"/>
              <a:t>Campus WIFI</a:t>
            </a:r>
          </a:p>
          <a:p>
            <a:r>
              <a:rPr lang="en-US" sz="3600" dirty="0" smtClean="0"/>
              <a:t>Hackathons on other services 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4" y="6341423"/>
            <a:ext cx="4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WACREN 2017 Conference, Abidjan, 31 mars 2017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45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8917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Conclusion</a:t>
            </a:r>
            <a:endParaRPr lang="fr-F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61517"/>
            <a:ext cx="10018713" cy="4029684"/>
          </a:xfrm>
        </p:spPr>
        <p:txBody>
          <a:bodyPr>
            <a:noAutofit/>
          </a:bodyPr>
          <a:lstStyle/>
          <a:p>
            <a:r>
              <a:rPr lang="en-US" sz="3600" dirty="0" smtClean="0"/>
              <a:t>Business Model ?</a:t>
            </a:r>
          </a:p>
          <a:p>
            <a:endParaRPr lang="en-US" sz="3600" dirty="0" smtClean="0"/>
          </a:p>
          <a:p>
            <a:r>
              <a:rPr lang="en-US" sz="3600" dirty="0" smtClean="0"/>
              <a:t>Sustainability ?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Let’s here from you!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5814" y="6341423"/>
            <a:ext cx="4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WACREN 2017 Conference, Abidjan, 31 mars 2017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55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435</TotalTime>
  <Words>225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REN Startup Win-Win Program </vt:lpstr>
      <vt:lpstr>PowerPoint Presentation</vt:lpstr>
      <vt:lpstr>About WACREN NRENs and Campus Networks</vt:lpstr>
      <vt:lpstr>The startup ecosystem</vt:lpstr>
      <vt:lpstr>The REN Startup WIN-WIN Program</vt:lpstr>
      <vt:lpstr>Use cases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ITECHASUS RT</dc:creator>
  <cp:lastModifiedBy>ITECHASUS RT</cp:lastModifiedBy>
  <cp:revision>22</cp:revision>
  <dcterms:created xsi:type="dcterms:W3CDTF">2017-03-30T11:25:58Z</dcterms:created>
  <dcterms:modified xsi:type="dcterms:W3CDTF">2017-03-31T01:19:53Z</dcterms:modified>
</cp:coreProperties>
</file>