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352" r:id="rId4"/>
    <p:sldId id="458" r:id="rId5"/>
    <p:sldId id="456" r:id="rId6"/>
    <p:sldId id="454" r:id="rId7"/>
    <p:sldId id="457" r:id="rId8"/>
    <p:sldId id="455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1" autoAdjust="0"/>
    <p:restoredTop sz="94312" autoAdjust="0"/>
  </p:normalViewPr>
  <p:slideViewPr>
    <p:cSldViewPr snapToGrid="0" snapToObjects="1">
      <p:cViewPr varScale="1">
        <p:scale>
          <a:sx n="154" d="100"/>
          <a:sy n="154" d="100"/>
        </p:scale>
        <p:origin x="20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sjudea@gmail.com)" TargetMode="External"/><Relationship Id="rId4" Type="http://schemas.openxmlformats.org/officeDocument/2006/relationships/hyperlink" Target="mailto:behailu.korma@yahoo.com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Education </a:t>
            </a:r>
            <a:r>
              <a:rPr lang="en-US" sz="2400" dirty="0" err="1" smtClean="0">
                <a:solidFill>
                  <a:srgbClr val="13643A"/>
                </a:solidFill>
                <a:latin typeface="Lato Regular"/>
                <a:cs typeface="Lato Regular"/>
              </a:rPr>
              <a:t>eLibrary</a:t>
            </a: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 </a:t>
            </a:r>
            <a:r>
              <a:rPr lang="en-US" sz="2400" smtClean="0">
                <a:solidFill>
                  <a:srgbClr val="13643A"/>
                </a:solidFill>
                <a:latin typeface="Lato Regular"/>
                <a:cs typeface="Lato Regular"/>
              </a:rPr>
              <a:t>and Repository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Yose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ph Abate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– Ethiopian Education and Research Network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-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Ethiopia (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  <a:hlinkClick r:id="rId3"/>
              </a:rPr>
              <a:t>yosjudea@gmail.com)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>
              <a:lnSpc>
                <a:spcPct val="110000"/>
              </a:lnSpc>
            </a:pP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Behailu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Korma – Education Strategy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Center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– Ethiopia (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  <a:hlinkClick r:id="rId4"/>
              </a:rPr>
              <a:t>behailu.korma@yahoo.com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)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    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Architecture of the use case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O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bjectives and milestones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Achievements so far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Any problems encountered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Plans till the end of the 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recap (just 1 slide)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r>
              <a:rPr lang="en-US" dirty="0" smtClean="0"/>
              <a:t>Problems faced </a:t>
            </a:r>
            <a:r>
              <a:rPr lang="en-US" dirty="0"/>
              <a:t>by </a:t>
            </a:r>
            <a:r>
              <a:rPr lang="en-US" dirty="0">
                <a:solidFill>
                  <a:srgbClr val="FFC000"/>
                </a:solidFill>
              </a:rPr>
              <a:t>Researchers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Fragmented</a:t>
            </a:r>
            <a:r>
              <a:rPr lang="en-US" dirty="0"/>
              <a:t> resources locations</a:t>
            </a:r>
          </a:p>
          <a:p>
            <a:pPr lvl="1"/>
            <a:r>
              <a:rPr lang="en-US" dirty="0"/>
              <a:t>Lack of </a:t>
            </a:r>
            <a:r>
              <a:rPr lang="en-US" dirty="0">
                <a:solidFill>
                  <a:srgbClr val="FF0000"/>
                </a:solidFill>
              </a:rPr>
              <a:t>streamlined thematic </a:t>
            </a:r>
            <a:r>
              <a:rPr lang="en-US" dirty="0"/>
              <a:t>research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Plagiarism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Intellectual Property </a:t>
            </a:r>
            <a:r>
              <a:rPr lang="en-US" dirty="0"/>
              <a:t>Rights</a:t>
            </a:r>
          </a:p>
          <a:p>
            <a:pPr lvl="1"/>
            <a:r>
              <a:rPr lang="en-US" dirty="0"/>
              <a:t>Lack of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Within-Documents</a:t>
            </a:r>
            <a:r>
              <a:rPr lang="en-US" dirty="0"/>
              <a:t> </a:t>
            </a:r>
            <a:r>
              <a:rPr lang="en-US" dirty="0" smtClean="0"/>
              <a:t>Search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Problems faced </a:t>
            </a:r>
            <a:r>
              <a:rPr lang="en-US" dirty="0"/>
              <a:t>by </a:t>
            </a:r>
            <a:r>
              <a:rPr lang="en-US" dirty="0">
                <a:solidFill>
                  <a:srgbClr val="FFC000"/>
                </a:solidFill>
              </a:rPr>
              <a:t>Universities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Replication</a:t>
            </a:r>
            <a:r>
              <a:rPr lang="en-US" dirty="0"/>
              <a:t> of similar resources</a:t>
            </a:r>
          </a:p>
          <a:p>
            <a:pPr lvl="1"/>
            <a:r>
              <a:rPr lang="en-US" dirty="0"/>
              <a:t>Realization of </a:t>
            </a:r>
            <a:r>
              <a:rPr lang="en-US" dirty="0">
                <a:solidFill>
                  <a:srgbClr val="FF0000"/>
                </a:solidFill>
              </a:rPr>
              <a:t>harmonized</a:t>
            </a:r>
            <a:r>
              <a:rPr lang="en-US" dirty="0"/>
              <a:t> curriculum</a:t>
            </a:r>
          </a:p>
          <a:p>
            <a:pPr lvl="1"/>
            <a:r>
              <a:rPr lang="en-US" dirty="0"/>
              <a:t>Instructors’ quality </a:t>
            </a:r>
            <a:r>
              <a:rPr lang="en-US" dirty="0">
                <a:solidFill>
                  <a:srgbClr val="FF0000"/>
                </a:solidFill>
              </a:rPr>
              <a:t>gap</a:t>
            </a:r>
            <a:r>
              <a:rPr lang="en-US" dirty="0"/>
              <a:t> (young or remote universities)</a:t>
            </a:r>
          </a:p>
          <a:p>
            <a:pPr lvl="1"/>
            <a:r>
              <a:rPr lang="en-US" dirty="0"/>
              <a:t>Lower </a:t>
            </a:r>
            <a:r>
              <a:rPr lang="en-US" dirty="0">
                <a:solidFill>
                  <a:srgbClr val="FF0000"/>
                </a:solidFill>
              </a:rPr>
              <a:t>course contents quality </a:t>
            </a:r>
            <a:r>
              <a:rPr lang="en-US" dirty="0"/>
              <a:t>within private </a:t>
            </a:r>
            <a:r>
              <a:rPr lang="en-US" dirty="0" smtClean="0"/>
              <a:t>colleges/universities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Architecture of the use case and orchestration of e-Infrastructure services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Web Portal for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End-user</a:t>
            </a:r>
          </a:p>
          <a:p>
            <a:pPr lvl="1"/>
            <a:r>
              <a:rPr lang="en-US" dirty="0" smtClean="0"/>
              <a:t>			Users </a:t>
            </a:r>
            <a:r>
              <a:rPr lang="en-US" dirty="0">
                <a:solidFill>
                  <a:srgbClr val="FF0000"/>
                </a:solidFill>
              </a:rPr>
              <a:t>deposit</a:t>
            </a:r>
            <a:r>
              <a:rPr lang="en-US" dirty="0"/>
              <a:t> new resources</a:t>
            </a:r>
          </a:p>
          <a:p>
            <a:pPr lvl="1"/>
            <a:r>
              <a:rPr lang="en-US" dirty="0" smtClean="0"/>
              <a:t>			Users </a:t>
            </a:r>
            <a:r>
              <a:rPr lang="en-US" dirty="0">
                <a:solidFill>
                  <a:srgbClr val="FF0000"/>
                </a:solidFill>
              </a:rPr>
              <a:t>search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access</a:t>
            </a:r>
            <a:r>
              <a:rPr lang="en-US" dirty="0"/>
              <a:t> resources </a:t>
            </a:r>
            <a:r>
              <a:rPr lang="en-US" dirty="0" smtClean="0"/>
              <a:t>by Subject</a:t>
            </a:r>
            <a:r>
              <a:rPr lang="en-US" dirty="0"/>
              <a:t>, Author, Published Date, Resource Type</a:t>
            </a:r>
            <a:r>
              <a:rPr lang="en-US" dirty="0" smtClean="0"/>
              <a:t>, </a:t>
            </a:r>
            <a:r>
              <a:rPr lang="is-IS" dirty="0" smtClean="0"/>
              <a:t>…</a:t>
            </a:r>
            <a:endParaRPr lang="is-IS" dirty="0"/>
          </a:p>
          <a:p>
            <a:pPr marL="1657350" lvl="2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Administrator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			House cleaning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			Data </a:t>
            </a:r>
            <a:r>
              <a:rPr lang="en-US" dirty="0">
                <a:solidFill>
                  <a:srgbClr val="FF0000"/>
                </a:solidFill>
              </a:rPr>
              <a:t>integrity </a:t>
            </a:r>
            <a:r>
              <a:rPr lang="en-US" dirty="0"/>
              <a:t>checking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0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Objectives and milestones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Customize OAR to our needs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P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rogrammatically submit and retrieve documents to/from the OAR using PHP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Customize Open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edX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to our specific needs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Interact Open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edX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with OAR to retrieve documents related to a course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Achievements so far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Learn OAR Basics: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How the back-end system of OAR works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How to customize the OAR to our desire</a:t>
            </a: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Any problems encountered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Connectivity issues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err="1" smtClean="0">
                <a:solidFill>
                  <a:srgbClr val="11542A"/>
                </a:solidFill>
                <a:latin typeface="Lato Regular"/>
              </a:rPr>
              <a:t>ssh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</a:rPr>
              <a:t> connectivity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</a:rPr>
              <a:t>Sometimes http</a:t>
            </a:r>
            <a:endParaRPr lang="en-US" sz="1800" b="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Plans till the end of the </a:t>
            </a:r>
            <a:r>
              <a:rPr lang="en-US" dirty="0" err="1" smtClean="0">
                <a:solidFill>
                  <a:srgbClr val="13643A"/>
                </a:solidFill>
                <a:latin typeface="Lato Regular"/>
                <a:cs typeface="Lato Light"/>
              </a:rPr>
              <a:t>hackfest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Practice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how to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programmatically submit and retrieve documents to/from the OAR using PHP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Discover how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to customize Open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</a:rPr>
              <a:t>edX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to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our specific needs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Learn how to connect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Open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edX to OAR to retrieve documents related to a course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https://</a:t>
            </a: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ethoar.sci-gaia.eu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/</a:t>
            </a:r>
            <a:b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</a:b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adminoar@ethoar.sci-gaia.eu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262</Words>
  <Application>Microsoft Macintosh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Arial</vt:lpstr>
      <vt:lpstr>Thème Office</vt:lpstr>
      <vt:lpstr>PowerPoint Presentation</vt:lpstr>
      <vt:lpstr>Outline</vt:lpstr>
      <vt:lpstr>Scientific problem recap (just 1 slide)</vt:lpstr>
      <vt:lpstr>Architecture of the use case and orchestration of e-Infrastructure services</vt:lpstr>
      <vt:lpstr>Objectives and milestones</vt:lpstr>
      <vt:lpstr>Achievements so far</vt:lpstr>
      <vt:lpstr>Any problems encountered</vt:lpstr>
      <vt:lpstr>Plans till the end of the hackfest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Yoseph Abate</cp:lastModifiedBy>
  <cp:revision>510</cp:revision>
  <dcterms:created xsi:type="dcterms:W3CDTF">2015-04-10T11:49:34Z</dcterms:created>
  <dcterms:modified xsi:type="dcterms:W3CDTF">2016-11-26T14:33:57Z</dcterms:modified>
</cp:coreProperties>
</file>