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70" r:id="rId3"/>
    <p:sldId id="457" r:id="rId4"/>
    <p:sldId id="458" r:id="rId5"/>
    <p:sldId id="459" r:id="rId6"/>
    <p:sldId id="460" r:id="rId7"/>
    <p:sldId id="461" r:id="rId8"/>
    <p:sldId id="463" r:id="rId9"/>
    <p:sldId id="453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71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000" b="1" dirty="0">
                <a:solidFill>
                  <a:srgbClr val="13643A"/>
                </a:solidFill>
                <a:latin typeface="Lato Regular"/>
                <a:cs typeface="Lato Regular"/>
              </a:rPr>
              <a:t>MIPAR Extension-  </a:t>
            </a:r>
            <a:r>
              <a:rPr lang="en-US" sz="4000" b="1" i="1" dirty="0">
                <a:solidFill>
                  <a:srgbClr val="13643A"/>
                </a:solidFill>
                <a:latin typeface="Lato Regular"/>
                <a:cs typeface="Lato Regular"/>
              </a:rPr>
              <a:t>Final report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 err="1">
                <a:solidFill>
                  <a:srgbClr val="13643A"/>
                </a:solidFill>
                <a:latin typeface="Lato Light"/>
                <a:cs typeface="Lato Light"/>
              </a:rPr>
              <a:t>Olusola</a:t>
            </a: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dirty="0" err="1">
                <a:solidFill>
                  <a:srgbClr val="13643A"/>
                </a:solidFill>
                <a:latin typeface="Lato Light"/>
                <a:cs typeface="Lato Light"/>
              </a:rPr>
              <a:t>Olabanjo</a:t>
            </a: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– Lagos State University - Nigeria (olabanjoolusola@yahoo.com)     </a:t>
            </a:r>
          </a:p>
          <a:p>
            <a:pPr>
              <a:lnSpc>
                <a:spcPct val="110000"/>
              </a:lnSpc>
            </a:pP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177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>
                <a:solidFill>
                  <a:srgbClr val="13643A"/>
                </a:solidFill>
                <a:latin typeface="Lato Light"/>
                <a:cs typeface="Lato Light"/>
              </a:rPr>
              <a:t>info@sci-gaia.eu</a:t>
            </a:r>
            <a:endParaRPr lang="en-GB" sz="1600" baseline="0" dirty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838838"/>
          </a:xfrm>
          <a:noFill/>
        </p:spPr>
        <p:txBody>
          <a:bodyPr/>
          <a:lstStyle/>
          <a:p>
            <a:r>
              <a:rPr lang="en-GB" dirty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Scientific problem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Work done during the </a:t>
            </a:r>
            <a:r>
              <a:rPr lang="en-US" sz="2800" b="0" kern="0">
                <a:solidFill>
                  <a:srgbClr val="13643A"/>
                </a:solidFill>
                <a:latin typeface="Lato Regular"/>
                <a:cs typeface="+mn-cs"/>
              </a:rPr>
              <a:t>Hackfest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Results achieved so far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Future plans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Summary and conclusions</a:t>
            </a: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3643A"/>
                </a:solidFill>
                <a:latin typeface="Lato Regular"/>
                <a:cs typeface="Lato Light"/>
              </a:rPr>
              <a:t>Background</a:t>
            </a:r>
            <a:endParaRPr lang="en-GB" sz="36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250013" y="907422"/>
            <a:ext cx="8700804" cy="38191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images are images acquired from humans or animals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images are used for clinical diagnosis, treatment and patient management. 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many methods of acquiring medical images. Each method has specific use, strengths or weaknesses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Image analysis and computer vision provides a platform for developing computational techniques for converting the raw images to meaningful information.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87" y="5017529"/>
            <a:ext cx="2105071" cy="15767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05" b="11593"/>
          <a:stretch/>
        </p:blipFill>
        <p:spPr>
          <a:xfrm>
            <a:off x="6677292" y="5056184"/>
            <a:ext cx="2371725" cy="7598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6" t="3230" r="21948" b="4615"/>
          <a:stretch/>
        </p:blipFill>
        <p:spPr>
          <a:xfrm>
            <a:off x="412124" y="4728999"/>
            <a:ext cx="1646626" cy="19293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246" y="4846175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0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3643A"/>
                </a:solidFill>
                <a:latin typeface="Lato Regular"/>
                <a:cs typeface="Lato Light"/>
              </a:rPr>
              <a:t>Scientific Problem</a:t>
            </a:r>
            <a:endParaRPr lang="en-GB" sz="36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782097" cy="54953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 challenges in the field of medical image analysis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Imaging equipment are very expensive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acquisition is very expensive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limited availability of medical image analysts in Nigeria 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collaboration efforts and ability to share expertise amongst clinical experts</a:t>
            </a:r>
          </a:p>
          <a:p>
            <a:pPr lvl="1" indent="0" defTabSz="914400">
              <a:lnSpc>
                <a:spcPct val="100000"/>
              </a:lnSpc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advancements in internet technology, data communication and reduction in hardware cost has led to the birth of Science Gateway 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Gateway can help in solving medical image analysis problems by offering tools for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of image repository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image analysis tools available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workflow available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some of the tools to make them intelligent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Science Gateway is in top gear in the developed world but very sluggish in Africa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 particular, there is no platform for image analysis in Africa 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9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3643A"/>
                </a:solidFill>
                <a:latin typeface="Lato Regular"/>
                <a:cs typeface="Lato Light"/>
              </a:rPr>
              <a:t>Scientific Problem</a:t>
            </a:r>
            <a:endParaRPr lang="en-GB" sz="36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782097" cy="34198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MIPAR was developed to address the challenges in the field of medical image analysis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MIPAR does not currently allow statistical analysis 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analysis is required for guidance during diagnosis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00000"/>
              </a:lnSpc>
            </a:pP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79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3643A"/>
                </a:solidFill>
                <a:latin typeface="Lato Regular"/>
                <a:cs typeface="Lato Light"/>
              </a:rPr>
              <a:t>Work Done During </a:t>
            </a:r>
            <a:r>
              <a:rPr lang="en-US" sz="3600" dirty="0" err="1">
                <a:solidFill>
                  <a:srgbClr val="13643A"/>
                </a:solidFill>
                <a:latin typeface="Lato Regular"/>
                <a:cs typeface="Lato Light"/>
              </a:rPr>
              <a:t>Hackfest</a:t>
            </a:r>
            <a:endParaRPr lang="en-GB" sz="36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Extending MIPAR interface to allow for statistical analyses.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Write bash scripts for computing image volumes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Write R shell scripts for: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Performing Regression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Computing correlation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Comparing two groups within a dataset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Comparing two measurements within a dataset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Make the scripts available on MIPAR using the </a:t>
            </a:r>
            <a:r>
              <a:rPr lang="en-US" sz="2200" b="0" kern="0" dirty="0" err="1">
                <a:solidFill>
                  <a:srgbClr val="FF0000"/>
                </a:solidFill>
                <a:latin typeface="Lato Regular"/>
                <a:cs typeface="+mn-cs"/>
              </a:rPr>
              <a:t>FutureGateway</a:t>
            </a:r>
            <a:endParaRPr lang="en-US" sz="2200" b="0" kern="0" dirty="0">
              <a:solidFill>
                <a:srgbClr val="FF0000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Commence </a:t>
            </a:r>
            <a:r>
              <a:rPr lang="en-US" sz="2200" b="0" kern="0" dirty="0">
                <a:solidFill>
                  <a:srgbClr val="FF0000"/>
                </a:solidFill>
                <a:latin typeface="Lato Regular"/>
                <a:cs typeface="+mn-cs"/>
              </a:rPr>
              <a:t>OAR cloning </a:t>
            </a:r>
            <a:r>
              <a:rPr lang="en-US" sz="2200" b="0" kern="0" dirty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for LASU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48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3643A"/>
                </a:solidFill>
                <a:latin typeface="Lato Regular"/>
                <a:cs typeface="Lato Light"/>
              </a:rPr>
              <a:t>Results Achieved So Far</a:t>
            </a:r>
            <a:endParaRPr lang="en-GB" sz="36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Extending MIPAR interface to allow for statistical analyses.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Write bash scripts for computing image volumes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Write R shell scripts for: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Performing Regression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Computing correlation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Comparing two groups within a dataset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Comparing two measurements within a dataset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600" b="0" kern="0" dirty="0">
                <a:solidFill>
                  <a:srgbClr val="11542A"/>
                </a:solidFill>
                <a:latin typeface="Lato Regular"/>
                <a:cs typeface="+mn-cs"/>
              </a:rPr>
              <a:t>Make the scripts available on MIPAR using the </a:t>
            </a:r>
            <a:r>
              <a:rPr lang="en-US" sz="2600" b="0" kern="0" dirty="0" err="1">
                <a:solidFill>
                  <a:srgbClr val="FF0000"/>
                </a:solidFill>
                <a:latin typeface="Lato Regular"/>
                <a:cs typeface="+mn-cs"/>
              </a:rPr>
              <a:t>FutureGateway</a:t>
            </a: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OAR has been commenced for LASU repository</a:t>
            </a:r>
            <a:endParaRPr lang="en-US" sz="2600" b="0" kern="0" dirty="0">
              <a:solidFill>
                <a:srgbClr val="FF0000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7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3643A"/>
                </a:solidFill>
                <a:latin typeface="Lato Regular"/>
                <a:cs typeface="Lato Light"/>
              </a:rPr>
              <a:t>Future Plans</a:t>
            </a:r>
            <a:endParaRPr lang="en-GB" sz="36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8</a:t>
            </a:fld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Completing LASU OAR in earnest</a:t>
            </a:r>
            <a:endParaRPr lang="en-US" sz="2600" b="0" kern="0" dirty="0">
              <a:solidFill>
                <a:srgbClr val="FF0000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40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13643A"/>
                </a:solidFill>
                <a:latin typeface="Lato Regular"/>
                <a:cs typeface="Lato Light"/>
              </a:rPr>
              <a:t>Summary and Conclusions</a:t>
            </a:r>
            <a:endParaRPr lang="en-GB" sz="44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9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36502" y="831222"/>
            <a:ext cx="8291767" cy="55715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In summary, there is no such thing as monopoly in scientific research like any other field of research. Opportunity to meet various personalities during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  <a:cs typeface="+mn-cs"/>
              </a:rPr>
              <a:t>hackfest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was worth it.</a:t>
            </a:r>
          </a:p>
          <a:p>
            <a:pPr marL="457200" indent="-45720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The exposure was excellent.</a:t>
            </a:r>
          </a:p>
          <a:p>
            <a:pPr marL="457200" indent="-45720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Hands-on by Mario and Bruce was spot-on.</a:t>
            </a:r>
          </a:p>
          <a:p>
            <a:pPr marL="457200" indent="-45720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It has been 10 solid days of increased exposure</a:t>
            </a:r>
          </a:p>
          <a:p>
            <a:pPr marL="457200" indent="-45720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The food was great</a:t>
            </a:r>
          </a:p>
          <a:p>
            <a:pPr marL="457200" indent="-45720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My horizon has improved, I now look to do even better</a:t>
            </a:r>
          </a:p>
          <a:p>
            <a:pPr marL="457200" indent="-45720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Finally, I look forward to having as many more of this training as can be made available in the nearest future.</a:t>
            </a:r>
          </a:p>
          <a:p>
            <a:pPr marL="457200" indent="-45720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0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bldLvl="2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505</Words>
  <Application>Microsoft Office PowerPoint</Application>
  <PresentationFormat>On-screen Show (4:3)</PresentationFormat>
  <Paragraphs>86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Avenir Book</vt:lpstr>
      <vt:lpstr>Avenir Heavy</vt:lpstr>
      <vt:lpstr>Calibri</vt:lpstr>
      <vt:lpstr>Courier New</vt:lpstr>
      <vt:lpstr>Lato Light</vt:lpstr>
      <vt:lpstr>Lato Regular</vt:lpstr>
      <vt:lpstr>Verdana</vt:lpstr>
      <vt:lpstr>Wingdings</vt:lpstr>
      <vt:lpstr>Thème Office</vt:lpstr>
      <vt:lpstr>PowerPoint Presentation</vt:lpstr>
      <vt:lpstr>Outline</vt:lpstr>
      <vt:lpstr>Background</vt:lpstr>
      <vt:lpstr>Scientific Problem</vt:lpstr>
      <vt:lpstr>Scientific Problem</vt:lpstr>
      <vt:lpstr>Work Done During Hackfest</vt:lpstr>
      <vt:lpstr>Results Achieved So Far</vt:lpstr>
      <vt:lpstr>Future Plans</vt:lpstr>
      <vt:lpstr>Summary and 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SolarTech Solns Ltd</cp:lastModifiedBy>
  <cp:revision>496</cp:revision>
  <dcterms:created xsi:type="dcterms:W3CDTF">2015-04-10T11:49:34Z</dcterms:created>
  <dcterms:modified xsi:type="dcterms:W3CDTF">2016-11-29T22:23:21Z</dcterms:modified>
</cp:coreProperties>
</file>