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459" r:id="rId3"/>
    <p:sldId id="460" r:id="rId4"/>
    <p:sldId id="352" r:id="rId5"/>
    <p:sldId id="461" r:id="rId6"/>
    <p:sldId id="456" r:id="rId7"/>
    <p:sldId id="454" r:id="rId8"/>
    <p:sldId id="463" r:id="rId9"/>
    <p:sldId id="464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 smtClean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 smtClean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i-gaia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WEB BASED PREDICTIVE DEFUZZIFIER </a:t>
            </a:r>
            <a:endParaRPr lang="en-US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46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Oluwatoyin Enikuomehin  </a:t>
            </a: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– Lagos State University – Nigeria 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(toyinenikuomehin@gmail.com) </a:t>
            </a: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WACREN 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5028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  <a:hlinkClick r:id="rId3"/>
              </a:rPr>
              <a:t>info@sci-gaia.eu</a:t>
            </a:r>
            <a:endParaRPr lang="en-GB" sz="160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en-GB" sz="1600" baseline="0" dirty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en-GB" sz="160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en-GB" sz="1600" baseline="0" dirty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APPRECIATION:</a:t>
            </a:r>
          </a:p>
          <a:p>
            <a:pPr algn="ctr">
              <a:lnSpc>
                <a:spcPct val="120000"/>
              </a:lnSpc>
              <a:defRPr/>
            </a:pPr>
            <a:endParaRPr lang="en-GB" sz="1600" baseline="0" dirty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Many thanks to the following: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baseline="0" dirty="0" err="1" smtClean="0">
                <a:solidFill>
                  <a:srgbClr val="13643A"/>
                </a:solidFill>
                <a:latin typeface="Lato Light"/>
                <a:cs typeface="Lato Light"/>
              </a:rPr>
              <a:t>Prof.</a:t>
            </a: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Benjamin Aribisala (LASU)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Mr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.</a:t>
            </a: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Omo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oaiya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(</a:t>
            </a: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Wacren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)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Mr Owen </a:t>
            </a:r>
            <a:r>
              <a:rPr lang="en-GB" sz="1600" baseline="0" dirty="0" err="1" smtClean="0">
                <a:solidFill>
                  <a:srgbClr val="13643A"/>
                </a:solidFill>
                <a:latin typeface="Lato Light"/>
                <a:cs typeface="Lato Light"/>
              </a:rPr>
              <a:t>Iyaho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 (</a:t>
            </a:r>
            <a:r>
              <a:rPr lang="en-GB" sz="1600" baseline="0" dirty="0" err="1" smtClean="0">
                <a:solidFill>
                  <a:srgbClr val="13643A"/>
                </a:solidFill>
                <a:latin typeface="Lato Light"/>
                <a:cs typeface="Lato Light"/>
              </a:rPr>
              <a:t>Eko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baseline="0" dirty="0" err="1" smtClean="0">
                <a:solidFill>
                  <a:srgbClr val="13643A"/>
                </a:solidFill>
                <a:latin typeface="Lato Light"/>
                <a:cs typeface="Lato Light"/>
              </a:rPr>
              <a:t>Konnect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)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And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Roberto,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Bruce and Mario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sz="40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723315"/>
            <a:ext cx="8210578" cy="29774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Background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kern="0" dirty="0" smtClean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Scientific problem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kern="0" dirty="0" smtClean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Aims and benefits</a:t>
            </a:r>
            <a:endParaRPr lang="en-US" sz="2800" b="0" kern="0" dirty="0">
              <a:solidFill>
                <a:schemeClr val="accent3">
                  <a:lumMod val="50000"/>
                </a:schemeClr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U</a:t>
            </a:r>
            <a:r>
              <a:rPr lang="en-US" sz="2800" b="0" kern="0" dirty="0" smtClean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se Case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kern="0" dirty="0" smtClean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Workflow  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kern="0" dirty="0" smtClean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Implementation strategy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kern="0" dirty="0" smtClean="0">
                <a:solidFill>
                  <a:schemeClr val="accent3">
                    <a:lumMod val="50000"/>
                  </a:schemeClr>
                </a:solidFill>
                <a:latin typeface="Lato Regular"/>
                <a:cs typeface="+mn-cs"/>
              </a:rPr>
              <a:t>Summary and Conclusion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800" b="0" kern="0" dirty="0" smtClean="0">
              <a:solidFill>
                <a:schemeClr val="accent3">
                  <a:lumMod val="50000"/>
                </a:schemeClr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b="0" kern="0" dirty="0" smtClean="0">
              <a:solidFill>
                <a:schemeClr val="accent3">
                  <a:lumMod val="50000"/>
                </a:schemeClr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78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13643A"/>
                </a:solidFill>
                <a:latin typeface="Lato Regular"/>
                <a:cs typeface="Lato Light"/>
              </a:rPr>
              <a:t>Background</a:t>
            </a:r>
            <a:endParaRPr lang="en-GB" sz="36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250013" y="907422"/>
            <a:ext cx="8700804" cy="49395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Fuzzy Logic is used in modelling data with high level of uncertainty, ambiguity and impreciseness.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accent3">
                  <a:lumMod val="75000"/>
                </a:schemeClr>
              </a:solidFill>
              <a:latin typeface="Lato Light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Fuzzy Logic is used in many domains where noisy data exist ranging from manufacturing, academic research to medicine and health care.  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accent3">
                  <a:lumMod val="75000"/>
                </a:schemeClr>
              </a:solidFill>
              <a:latin typeface="Lato Light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Getting a usable data involves the phrases of </a:t>
            </a:r>
            <a:r>
              <a:rPr lang="en-US" sz="1800" b="0" dirty="0" err="1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fuzzification</a:t>
            </a: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 and </a:t>
            </a:r>
            <a:r>
              <a:rPr lang="en-US" sz="1800" b="0" dirty="0" err="1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defuzzification</a:t>
            </a:r>
            <a:endParaRPr lang="en-US" sz="1800" b="0" dirty="0" smtClean="0">
              <a:solidFill>
                <a:schemeClr val="accent3">
                  <a:lumMod val="75000"/>
                </a:schemeClr>
              </a:solidFill>
              <a:latin typeface="Lato Light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accent3">
                  <a:lumMod val="75000"/>
                </a:schemeClr>
              </a:solidFill>
              <a:latin typeface="Lato Light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There are many methods for </a:t>
            </a:r>
            <a:r>
              <a:rPr lang="en-US" sz="1800" b="0" dirty="0" err="1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defuzzying</a:t>
            </a: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 with each having its merit and demerit.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accent3">
                  <a:lumMod val="75000"/>
                </a:schemeClr>
              </a:solidFill>
              <a:latin typeface="Lato Light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Choice of appropriate </a:t>
            </a:r>
            <a:r>
              <a:rPr lang="en-US" sz="1800" b="0" dirty="0" err="1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defuzzification</a:t>
            </a: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  <a:cs typeface="Arial" panose="020B0604020202020204" pitchFamily="34" charset="0"/>
              </a:rPr>
              <a:t>  technique has always been a problem for users.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Problem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78504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Domain and Open Challenges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 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This application will be used in the Clinical and Health care domain. 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 medicine, transforming clinical data to knowledge for improved healthcare has been challenged due to nature of data.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Data involving linguistic terms can not be accurately modelled conventionally. 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Large Dataset  from the Clinical Data  contains noise and are not useful in their natural crisp form. 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There is no specific method for selecting a </a:t>
            </a:r>
            <a:r>
              <a:rPr lang="en-US" sz="1800" b="0" kern="0" dirty="0" err="1">
                <a:solidFill>
                  <a:srgbClr val="11542A"/>
                </a:solidFill>
                <a:latin typeface="Lato Regular"/>
              </a:rPr>
              <a:t>defuzzification</a:t>
            </a: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 technique (a criteria for converting fuzzy data back to crisp)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Problem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1"/>
            <a:ext cx="8291767" cy="4527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Benefits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 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Development of Decision support systems will be easier and more result oriented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Vague, Imprecise and data with ambiguity can be </a:t>
            </a:r>
            <a:r>
              <a:rPr lang="en-US" sz="18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defuzzified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on the web.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system will help users to select the best </a:t>
            </a:r>
            <a:r>
              <a:rPr lang="en-US" sz="18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defuzzification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method that fits the data pattern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Users can configure specifics for each data set.</a:t>
            </a: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Being a web application, the system will  serve as a repository with appropriate labels thereby allowing other users to use  such data as an open system.</a:t>
            </a: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61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Workflow (Developers and Users)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965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Workflow (Developer) :</a:t>
            </a:r>
          </a:p>
          <a:p>
            <a:pPr defTabSz="914400">
              <a:lnSpc>
                <a:spcPct val="100000"/>
              </a:lnSpc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application, as required, will be available as an open system online.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Build a fuzzy data warehouse (FDW) with OLAP cube</a:t>
            </a: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Develop a web interface using PHP/</a:t>
            </a:r>
            <a:r>
              <a:rPr lang="en-US" sz="18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Mysql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in which users can connect to the  application.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Develop a data upload module using PHP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Make </a:t>
            </a:r>
            <a:r>
              <a:rPr lang="en-US" sz="18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defuzzification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tool available on platform using  web service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I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ntelligence will be built on system to learn from submitted data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10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11542A"/>
                </a:solidFill>
                <a:latin typeface="Lato Regular"/>
              </a:rPr>
              <a:t>Workflow </a:t>
            </a:r>
            <a:r>
              <a:rPr lang="en-US" b="0" dirty="0" smtClean="0">
                <a:solidFill>
                  <a:srgbClr val="11542A"/>
                </a:solidFill>
                <a:latin typeface="Lato Regular"/>
              </a:rPr>
              <a:t>(User)</a:t>
            </a:r>
            <a:r>
              <a:rPr lang="en-US" b="0" dirty="0">
                <a:solidFill>
                  <a:srgbClr val="11542A"/>
                </a:solidFill>
                <a:latin typeface="Lato Regular"/>
              </a:rPr>
              <a:t> :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</a:rPr>
              <a:t> </a:t>
            </a: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Users will have to register and then sign in. Each user will have a profile to keep track of the activities and task performed by the user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User will be required to select the type of data to be defuzzified as system can allow any of .csv, .xls and .xlsx file extentions. 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User will upload and authorize processing. User will be required to agree that data can be added to repository.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</a:rPr>
              <a:t>Analyzed data will be forwarded to the user’s registered email in the preferred format selected by user. 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</a:rPr>
              <a:t>Brief report on the data will also be generated alongside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0" dirty="0" smtClean="0">
                <a:solidFill>
                  <a:schemeClr val="accent3">
                    <a:lumMod val="75000"/>
                  </a:schemeClr>
                </a:solidFill>
                <a:latin typeface="Lato Regular"/>
                <a:cs typeface="Lato Light"/>
              </a:rPr>
              <a:t>Implementation Strategy</a:t>
            </a:r>
            <a:endParaRPr lang="en-GB" sz="3600" b="0" dirty="0">
              <a:solidFill>
                <a:schemeClr val="accent3">
                  <a:lumMod val="75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8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1179624"/>
            <a:ext cx="8291767" cy="41779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Install FG, Kepler, INDIGO and other related tools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Install </a:t>
            </a:r>
            <a:r>
              <a:rPr lang="en-US" sz="1800" b="0" dirty="0" err="1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defuzzification</a:t>
            </a: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 tools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Develop a data processing pipeline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Develop </a:t>
            </a: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the proposed </a:t>
            </a: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e-infrastructure  using relevant tools </a:t>
            </a:r>
            <a:endParaRPr lang="en-US" sz="1800" b="0" dirty="0" smtClean="0">
              <a:solidFill>
                <a:schemeClr val="accent3">
                  <a:lumMod val="75000"/>
                </a:schemeClr>
              </a:solidFill>
              <a:latin typeface="Lato Ligh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Develop </a:t>
            </a:r>
            <a:r>
              <a:rPr lang="en-US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a web interface for the proposed tool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Develop the </a:t>
            </a:r>
            <a:r>
              <a:rPr lang="en-GB" sz="1800" b="0" dirty="0" smtClean="0">
                <a:solidFill>
                  <a:schemeClr val="accent3">
                    <a:lumMod val="75000"/>
                  </a:schemeClr>
                </a:solidFill>
                <a:latin typeface="Lato Light"/>
              </a:rPr>
              <a:t>user access level and control</a:t>
            </a:r>
            <a:endParaRPr lang="en-US" sz="1800" b="0" dirty="0" smtClean="0">
              <a:solidFill>
                <a:schemeClr val="accent3">
                  <a:lumMod val="75000"/>
                </a:schemeClr>
              </a:solidFill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0764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Lato Regular"/>
                <a:cs typeface="Lato Light"/>
              </a:rPr>
              <a:t>Summary and conclusion</a:t>
            </a:r>
            <a:endParaRPr lang="en-GB" sz="3600" b="0" dirty="0">
              <a:solidFill>
                <a:schemeClr val="accent3">
                  <a:lumMod val="75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9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1308417"/>
            <a:ext cx="8291767" cy="593994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Develop a full stand alone fuzzy analyzer which will allow users to upload and analyze crisp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Future Plan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Seek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funding support for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further  implementation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Expand the domain of application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Seek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collaboration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1074738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6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5648</TotalTime>
  <Words>373</Words>
  <Application>Microsoft Office PowerPoint</Application>
  <PresentationFormat>On-screen Show (4:3)</PresentationFormat>
  <Paragraphs>111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Avenir Book</vt:lpstr>
      <vt:lpstr>Avenir Heavy</vt:lpstr>
      <vt:lpstr>Calibri</vt:lpstr>
      <vt:lpstr>Courier New</vt:lpstr>
      <vt:lpstr>Lato Light</vt:lpstr>
      <vt:lpstr>Lato Regular</vt:lpstr>
      <vt:lpstr>Verdana</vt:lpstr>
      <vt:lpstr>Wingdings</vt:lpstr>
      <vt:lpstr>Thème Office</vt:lpstr>
      <vt:lpstr>PowerPoint Presentation</vt:lpstr>
      <vt:lpstr>Outline</vt:lpstr>
      <vt:lpstr>Background</vt:lpstr>
      <vt:lpstr>Problem</vt:lpstr>
      <vt:lpstr>Problem</vt:lpstr>
      <vt:lpstr>Workflow (Developers and Users)</vt:lpstr>
      <vt:lpstr>Workflow (User) :</vt:lpstr>
      <vt:lpstr>Implementation Strategy</vt:lpstr>
      <vt:lpstr>Summary and 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Faith</cp:lastModifiedBy>
  <cp:revision>508</cp:revision>
  <dcterms:created xsi:type="dcterms:W3CDTF">2015-04-10T11:49:34Z</dcterms:created>
  <dcterms:modified xsi:type="dcterms:W3CDTF">2016-11-22T19:43:37Z</dcterms:modified>
</cp:coreProperties>
</file>