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70" r:id="rId3"/>
    <p:sldId id="352" r:id="rId4"/>
    <p:sldId id="454" r:id="rId5"/>
    <p:sldId id="455" r:id="rId6"/>
    <p:sldId id="456" r:id="rId7"/>
    <p:sldId id="453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4" autoAdjust="0"/>
    <p:restoredTop sz="94312" autoAdjust="0"/>
  </p:normalViewPr>
  <p:slideViewPr>
    <p:cSldViewPr snapToGrid="0" snapToObjects="1">
      <p:cViewPr varScale="1">
        <p:scale>
          <a:sx n="72" d="100"/>
          <a:sy n="72" d="100"/>
        </p:scale>
        <p:origin x="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 smtClean="0"/>
              <a:t>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 smtClean="0"/>
              <a:t>Level</a:t>
            </a:r>
            <a:r>
              <a:rPr lang="fr-FR" dirty="0" smtClean="0"/>
              <a:t> 1</a:t>
            </a:r>
          </a:p>
          <a:p>
            <a:pPr lvl="1"/>
            <a:r>
              <a:rPr lang="fr-FR" dirty="0" err="1" smtClean="0"/>
              <a:t>Level</a:t>
            </a:r>
            <a:r>
              <a:rPr lang="fr-FR" dirty="0" smtClean="0"/>
              <a:t> 2</a:t>
            </a:r>
          </a:p>
          <a:p>
            <a:pPr lvl="2"/>
            <a:r>
              <a:rPr lang="fr-FR" dirty="0" err="1" smtClean="0"/>
              <a:t>Level</a:t>
            </a:r>
            <a:r>
              <a:rPr lang="fr-FR" dirty="0" smtClean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 smtClean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 smtClean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 smtClean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13643A"/>
                </a:solidFill>
                <a:latin typeface="Lato Regular"/>
                <a:cs typeface="Lato Regular"/>
              </a:rPr>
              <a:t>Use case name -  Final report </a:t>
            </a:r>
            <a:endParaRPr lang="en-US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FirstName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LastName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– Organisation - Country (email address)     </a:t>
            </a: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WACREN e-Research Hackfest – Lagos </a:t>
            </a:r>
            <a:r>
              <a:rPr lang="en-GB" sz="1600" smtClean="0">
                <a:solidFill>
                  <a:srgbClr val="13643A"/>
                </a:solidFill>
                <a:latin typeface="Lato Light"/>
                <a:cs typeface="Lato Light"/>
              </a:rPr>
              <a:t>(Nigeria) </a:t>
            </a:r>
            <a:endParaRPr lang="en-GB" sz="1600" dirty="0" smtClean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413723"/>
            <a:ext cx="8229600" cy="838838"/>
          </a:xfrm>
          <a:noFill/>
        </p:spPr>
        <p:txBody>
          <a:bodyPr/>
          <a:lstStyle/>
          <a:p>
            <a:r>
              <a:rPr lang="en-GB" dirty="0" smtClean="0">
                <a:solidFill>
                  <a:srgbClr val="13643A"/>
                </a:solidFill>
                <a:latin typeface="Lato Regular"/>
                <a:cs typeface="Lato Regular"/>
              </a:rPr>
              <a:t>Outline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Scientific problem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Work done during the </a:t>
            </a:r>
            <a:r>
              <a:rPr lang="en-US" sz="2800" b="0" kern="0" dirty="0" err="1" smtClean="0">
                <a:solidFill>
                  <a:srgbClr val="13643A"/>
                </a:solidFill>
                <a:latin typeface="Lato Regular"/>
                <a:cs typeface="+mn-cs"/>
              </a:rPr>
              <a:t>hackfest</a:t>
            </a:r>
            <a:endParaRPr lang="en-US" sz="2800" b="0" kern="0" dirty="0" smtClean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Results achieved so far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Future plans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Summary </a:t>
            </a:r>
            <a:r>
              <a:rPr lang="en-US" sz="2800" b="0" kern="0" smtClean="0">
                <a:solidFill>
                  <a:srgbClr val="13643A"/>
                </a:solidFill>
                <a:latin typeface="Lato Regular"/>
                <a:cs typeface="+mn-cs"/>
              </a:rPr>
              <a:t>and conclusions</a:t>
            </a:r>
            <a:endParaRPr lang="en-US" sz="2800" b="0" kern="0" dirty="0" smtClean="0">
              <a:solidFill>
                <a:srgbClr val="13643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Scientific problem (duplicate this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slide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as many time as 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1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2</a:t>
            </a:r>
          </a:p>
        </p:txBody>
      </p:sp>
    </p:spTree>
    <p:extLst>
      <p:ext uri="{BB962C8B-B14F-4D97-AF65-F5344CB8AC3E}">
        <p14:creationId xmlns:p14="http://schemas.microsoft.com/office/powerpoint/2010/main" val="4125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Work done during the Hackfest (mention the tools you actually used and how - duplicate this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slide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as many time as 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1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2</a:t>
            </a:r>
          </a:p>
        </p:txBody>
      </p:sp>
    </p:spTree>
    <p:extLst>
      <p:ext uri="{BB962C8B-B14F-4D97-AF65-F5344CB8AC3E}">
        <p14:creationId xmlns:p14="http://schemas.microsoft.com/office/powerpoint/2010/main" val="34752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Results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achieved so far (be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welcome to include screenshots </a:t>
            </a:r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and/or screencasts - duplicate this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slide </a:t>
            </a:r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as many time as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1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2</a:t>
            </a:r>
          </a:p>
        </p:txBody>
      </p:sp>
    </p:spTree>
    <p:extLst>
      <p:ext uri="{BB962C8B-B14F-4D97-AF65-F5344CB8AC3E}">
        <p14:creationId xmlns:p14="http://schemas.microsoft.com/office/powerpoint/2010/main" val="25439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Future plans (until end of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the year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and until the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Sci-GaIA Final Event in Pretoria on March, 23-24, 2017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- duplicate </a:t>
            </a:r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this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slide </a:t>
            </a:r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as many time as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1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2</a:t>
            </a:r>
          </a:p>
        </p:txBody>
      </p:sp>
    </p:spTree>
    <p:extLst>
      <p:ext uri="{BB962C8B-B14F-4D97-AF65-F5344CB8AC3E}">
        <p14:creationId xmlns:p14="http://schemas.microsoft.com/office/powerpoint/2010/main" val="149126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Summary and conclusions (tell us your experience about the Hackfest)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36502" y="831222"/>
            <a:ext cx="8291767" cy="322725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1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2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Item 3</a:t>
            </a: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0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177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 smtClean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smtClean="0">
                <a:solidFill>
                  <a:srgbClr val="13643A"/>
                </a:solidFill>
                <a:latin typeface="Lato Light"/>
                <a:cs typeface="Lato Light"/>
              </a:rPr>
              <a:t>info@sci-gaia.eu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</TotalTime>
  <Words>178</Words>
  <Application>Microsoft Office PowerPoint</Application>
  <PresentationFormat>Presentazione su schermo (4:3)</PresentationFormat>
  <Paragraphs>36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8" baseType="lpstr">
      <vt:lpstr>Arial</vt:lpstr>
      <vt:lpstr>Avenir Book</vt:lpstr>
      <vt:lpstr>Avenir Heavy</vt:lpstr>
      <vt:lpstr>Calibri</vt:lpstr>
      <vt:lpstr>Courier New</vt:lpstr>
      <vt:lpstr>Lato Light</vt:lpstr>
      <vt:lpstr>Lato Regular</vt:lpstr>
      <vt:lpstr>Verdana</vt:lpstr>
      <vt:lpstr>Wingdings</vt:lpstr>
      <vt:lpstr>Thème Office</vt:lpstr>
      <vt:lpstr>Presentazione standard di PowerPoint</vt:lpstr>
      <vt:lpstr>Outline</vt:lpstr>
      <vt:lpstr>Scientific problem (duplicate this slide as many time as needed)</vt:lpstr>
      <vt:lpstr>Work done during the Hackfest (mention the tools you actually used and how - duplicate this slide as many time as needed)</vt:lpstr>
      <vt:lpstr>Results achieved so far (be welcome to include screenshots and/or screencasts - duplicate this slide as many time as needed)</vt:lpstr>
      <vt:lpstr>Future plans (until end of the year and until the Sci-GaIA Final Event in Pretoria on March, 23-24, 2017 - duplicate this slide as many time as needed)</vt:lpstr>
      <vt:lpstr>Summary and conclusions (tell us your experience about the Hackfest)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Roberto Barbera</cp:lastModifiedBy>
  <cp:revision>487</cp:revision>
  <dcterms:created xsi:type="dcterms:W3CDTF">2015-04-10T11:49:34Z</dcterms:created>
  <dcterms:modified xsi:type="dcterms:W3CDTF">2016-11-28T08:37:19Z</dcterms:modified>
</cp:coreProperties>
</file>