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352" r:id="rId4"/>
    <p:sldId id="458" r:id="rId5"/>
    <p:sldId id="456" r:id="rId6"/>
    <p:sldId id="454" r:id="rId7"/>
    <p:sldId id="457" r:id="rId8"/>
    <p:sldId id="455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Use case </a:t>
            </a: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name – Intermediate report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FirstName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LastName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– Organisation - Country (email address)    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Architecture of the use case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O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bjectives and milestones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Achievements so far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Any </a:t>
            </a: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problems encountered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Plans till the end of the 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recap (just 1 slide)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Insert text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Architecture of the use case and orchestration of e-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Infrastructure services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Insert text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0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Objectives and milestones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Insert text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Achievements so far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Insert text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Any problems encountered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I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nsert text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Plans till the end of the </a:t>
            </a:r>
            <a:r>
              <a:rPr lang="en-US" dirty="0" err="1" smtClean="0">
                <a:solidFill>
                  <a:srgbClr val="13643A"/>
                </a:solidFill>
                <a:latin typeface="Lato Regular"/>
                <a:cs typeface="Lato Light"/>
              </a:rPr>
              <a:t>hackfest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Insert text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108</Words>
  <Application>Microsoft Office PowerPoint</Application>
  <PresentationFormat>Presentazione su schermo (4:3)</PresentationFormat>
  <Paragraphs>34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Presentazione standard di PowerPoint</vt:lpstr>
      <vt:lpstr>Outline</vt:lpstr>
      <vt:lpstr>Scientific problem recap (just 1 slide)</vt:lpstr>
      <vt:lpstr>Architecture of the use case and orchestration of e-Infrastructure services</vt:lpstr>
      <vt:lpstr>Objectives and milestones</vt:lpstr>
      <vt:lpstr>Achievements so far</vt:lpstr>
      <vt:lpstr>Any problems encountered</vt:lpstr>
      <vt:lpstr>Plans till the end of the hackfest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Roberto Barbera</cp:lastModifiedBy>
  <cp:revision>489</cp:revision>
  <dcterms:created xsi:type="dcterms:W3CDTF">2015-04-10T11:49:34Z</dcterms:created>
  <dcterms:modified xsi:type="dcterms:W3CDTF">2016-11-25T16:52:17Z</dcterms:modified>
</cp:coreProperties>
</file>